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5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0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2" d="100"/>
          <a:sy n="92" d="100"/>
        </p:scale>
        <p:origin x="453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ED7A7BF-876B-F940-8581-1F42E9CE93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56B0908-8F9F-E245-8432-548699DDD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F27E84-2C18-964A-B20D-4429D5C0B3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930A7-95D1-3347-8C35-898CB05318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700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F9504A34-ED9E-154C-804C-FE7FEBCB5E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80088" y="5063606"/>
            <a:ext cx="2030741" cy="1104438"/>
          </a:xfrm>
          <a:prstGeom prst="rect">
            <a:avLst/>
          </a:prstGeom>
        </p:spPr>
      </p:pic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C66938CB-48CC-CB48-8081-B8EE9C2EE95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219771" y="659630"/>
            <a:ext cx="7334023" cy="452491"/>
          </a:xfrm>
        </p:spPr>
        <p:txBody>
          <a:bodyPr/>
          <a:lstStyle>
            <a:lvl1pPr marL="0" indent="0">
              <a:buNone/>
              <a:defRPr sz="1800" b="0" i="0">
                <a:latin typeface="Myriad Pro SemiCondensed" panose="020B0503030403020204" pitchFamily="34" charset="0"/>
              </a:defRPr>
            </a:lvl1pPr>
          </a:lstStyle>
          <a:p>
            <a:r>
              <a:rPr lang="de-DE" dirty="0"/>
              <a:t>Vorlesungstitel</a:t>
            </a:r>
          </a:p>
        </p:txBody>
      </p:sp>
      <p:sp>
        <p:nvSpPr>
          <p:cNvPr id="19" name="Inhaltsplatzhalter 16">
            <a:extLst>
              <a:ext uri="{FF2B5EF4-FFF2-40B4-BE49-F238E27FC236}">
                <a16:creationId xmlns:a16="http://schemas.microsoft.com/office/drawing/2014/main" id="{92F70A1B-7459-C643-9E8B-29568ECCA74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30280" y="1193651"/>
            <a:ext cx="7323513" cy="452491"/>
          </a:xfrm>
        </p:spPr>
        <p:txBody>
          <a:bodyPr/>
          <a:lstStyle>
            <a:lvl1pPr marL="0" indent="0">
              <a:buNone/>
              <a:defRPr sz="3000" b="1" i="0">
                <a:latin typeface="Myriad Pro Semibold SemiCondens" panose="020B0503030403020204" pitchFamily="34" charset="0"/>
              </a:defRPr>
            </a:lvl1pPr>
          </a:lstStyle>
          <a:p>
            <a:r>
              <a:rPr lang="de-DE" dirty="0"/>
              <a:t>Thema </a:t>
            </a:r>
          </a:p>
        </p:txBody>
      </p:sp>
      <p:sp>
        <p:nvSpPr>
          <p:cNvPr id="20" name="Inhaltsplatzhalter 16">
            <a:extLst>
              <a:ext uri="{FF2B5EF4-FFF2-40B4-BE49-F238E27FC236}">
                <a16:creationId xmlns:a16="http://schemas.microsoft.com/office/drawing/2014/main" id="{40CC74D4-1337-384D-AC8E-5702E8AEE28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230281" y="1637945"/>
            <a:ext cx="7323512" cy="452491"/>
          </a:xfrm>
        </p:spPr>
        <p:txBody>
          <a:bodyPr>
            <a:noAutofit/>
          </a:bodyPr>
          <a:lstStyle>
            <a:lvl1pPr marL="0" indent="0">
              <a:buNone/>
              <a:defRPr sz="3200" b="0" i="0">
                <a:latin typeface="Myriad Pro Light SemiCondensed" panose="020B0403030403020204" pitchFamily="34" charset="0"/>
              </a:defRPr>
            </a:lvl1pPr>
          </a:lstStyle>
          <a:p>
            <a:r>
              <a:rPr lang="de-DE" dirty="0"/>
              <a:t>Prof. Dr. … </a:t>
            </a:r>
          </a:p>
        </p:txBody>
      </p:sp>
      <p:sp>
        <p:nvSpPr>
          <p:cNvPr id="21" name="Inhaltsplatzhalter 16">
            <a:extLst>
              <a:ext uri="{FF2B5EF4-FFF2-40B4-BE49-F238E27FC236}">
                <a16:creationId xmlns:a16="http://schemas.microsoft.com/office/drawing/2014/main" id="{9C3DE566-0F13-414B-A487-75D27D0272F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603671" y="3266746"/>
            <a:ext cx="2984269" cy="601505"/>
          </a:xfrm>
        </p:spPr>
        <p:txBody>
          <a:bodyPr/>
          <a:lstStyle>
            <a:lvl1pPr marL="0" indent="0">
              <a:buNone/>
              <a:defRPr sz="1800" b="0" i="0">
                <a:latin typeface="Myriad Pro SemiCondensed" panose="020B0503030403020204" pitchFamily="34" charset="0"/>
              </a:defRPr>
            </a:lvl1pPr>
          </a:lstStyle>
          <a:p>
            <a:r>
              <a:rPr lang="de-DE" dirty="0"/>
              <a:t>Institut für …</a:t>
            </a:r>
          </a:p>
        </p:txBody>
      </p:sp>
      <p:sp>
        <p:nvSpPr>
          <p:cNvPr id="22" name="Inhaltsplatzhalter 16">
            <a:extLst>
              <a:ext uri="{FF2B5EF4-FFF2-40B4-BE49-F238E27FC236}">
                <a16:creationId xmlns:a16="http://schemas.microsoft.com/office/drawing/2014/main" id="{87D3E904-B1B0-514E-BF67-DA2312D8AC8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603672" y="4068933"/>
            <a:ext cx="2984268" cy="601505"/>
          </a:xfrm>
        </p:spPr>
        <p:txBody>
          <a:bodyPr/>
          <a:lstStyle>
            <a:lvl1pPr marL="0" indent="0">
              <a:buNone/>
              <a:defRPr sz="1800" b="0" i="0">
                <a:latin typeface="Myriad Pro SemiCondensed" panose="020B0503030403020204" pitchFamily="34" charset="0"/>
              </a:defRPr>
            </a:lvl1pPr>
          </a:lstStyle>
          <a:p>
            <a:r>
              <a:rPr lang="de-DE" dirty="0"/>
              <a:t>Fakultät für …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3472EB5-8FF1-1546-8024-F6A851CB41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56110" y="5063606"/>
            <a:ext cx="4807382" cy="165584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z="2800" dirty="0">
                <a:solidFill>
                  <a:srgbClr val="FF0000"/>
                </a:solidFill>
              </a:rPr>
              <a:t>Bitte exportieren Sie die Folie als JPEG mit der Auflösung: 1920 x 1080 </a:t>
            </a:r>
            <a:r>
              <a:rPr lang="de-DE" sz="2800" dirty="0" err="1">
                <a:solidFill>
                  <a:srgbClr val="FF0000"/>
                </a:solidFill>
              </a:rPr>
              <a:t>px</a:t>
            </a:r>
            <a:endParaRPr lang="de-DE" sz="2800" dirty="0">
              <a:solidFill>
                <a:srgbClr val="FF000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934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2C39D2-B2C5-D049-9E0C-A2FC33274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FB676AE-2F7B-D247-99E8-D7F2D11D2C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553CAD-3D5A-4046-9D39-124599E3E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2E714B-213F-4E43-B1E6-0A226306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6877FF-FC15-5843-AECC-BE266AD9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0BE62D-E813-994D-B82A-11DF5F8D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24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D1688F-F610-8040-9785-F430D1A9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5B3174-E114-1C4E-AF75-A109DAB14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0ABFD8-E030-9E4A-958A-876197F41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CE00AE-D283-AC4F-A41B-20850ACB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77CB76-535D-FC4F-843F-11A26EFA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7767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F3606B5-0BF3-EE4C-B01A-EBC5D21B72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3D77366-D063-6A4F-9756-354774F6B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2021A8-8112-7447-B63A-E0628B68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978672-C924-184E-A035-E502EEF3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160D35-5979-2C49-8987-C6193963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70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1E11B-15F1-AA49-9A5C-056697AB6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50EEDC9-D450-6C44-B63E-E98A424B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83DDDE-6B4D-C44C-9E33-3DD751AC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BD5E957-0BB5-7C4D-9064-19BC8558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95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25E77-B184-EC4B-9AFB-491202399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2495D-7035-7A47-96A5-AE501EF33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A33AA9-EDF0-454E-8FE6-2F614AFA0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E67090-140E-7D41-825B-C896DE316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2BCC61-3E50-894F-826C-07DFCCD6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62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A9CF03-1FE5-AD48-BD14-76E9E8DF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08DE29-EC1F-EB40-A8B3-8E4EA3A45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225251-B30C-5F43-94E2-F9DC6291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A6336B-78B6-9040-8E72-C05953B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82926-9DF8-404A-B0CC-0FA0DC48D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79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F8DB6A-E0EF-474B-B27E-6979D3AE8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77C59B-FCBB-7E47-8E7F-01A46BC045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88DCB49-6035-984A-9ADF-5DBB6AB14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B3CAC5-A1D0-754A-8DF3-76EFA69B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D55FD2-77E3-E844-AF90-A88045311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164BB7-C48E-5547-8B73-9DFA67A3D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6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43611D-7679-1649-B79B-4C0F5642B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62168C-52E5-1B4F-9C7C-060097AD5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B3E80AE-962C-8C45-B7F7-C6EC6F7C1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81BFF4C-0DB1-C14C-B357-F04893A31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4330FF4-0BA2-044B-8637-F653AA058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628A656-0440-F841-BA3F-E84C7AB5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1EEAB33-9A9D-4D44-B1E6-8E92C9192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3FC9249-AA9D-9E4D-BEAF-EF4AEBA25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94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C313A-5D7D-4141-96AA-018D4568A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0F502D4-B44E-5B48-987C-E7A40D18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5EEB84-8B6A-2446-A985-9A7D134FB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4C879D-9C31-E649-94F3-058959E6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25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D5F6466-906C-0F4E-89D6-D70C4B46D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47F7FD5-D6B1-6C4D-8847-E15C519DF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10C4A3-FD89-B541-9262-642A36050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8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36E34-3F63-C54E-8208-784761FC8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9F6B86-0228-0F42-8CD0-39AB378E7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791326-3E37-DA4B-96E4-9CCADFFC9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0CCA0F-2DE6-6249-AA05-0CA60D30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561D7D-AD3B-254E-A7B6-0E9F73EA8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EE3AAE-A89B-DA42-B56A-352B7901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7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3BBDAAB-8F46-5746-A11D-35B67C7A6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A1D855-6CC4-D342-A5BC-EF9B53DCC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53595F-8F46-F044-A331-4D6DA05EF7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E27A6-78ED-BD4C-9949-D63ECC3ADAB7}" type="datetimeFigureOut">
              <a:rPr lang="de-DE" smtClean="0"/>
              <a:t>29.10.20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966F29-C1A1-FF47-8318-60100AAF57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D57C1B-6D65-FA42-89D1-8DDE73532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4182E-244E-554D-8C18-5271CCCDE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15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A586654-383C-7C42-B168-83AC1AF0ADC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5AD6DA-775F-FD44-A530-CB0E7BA6D76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2A5EBD-10DC-664D-ABE0-38F65BAAB3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922D593-5ACA-3440-9DF7-B5CB3F1445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8FAEBFF-0CB5-5345-AB3C-3868CD2A3F9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6A0E20A-352D-E148-A396-A0AFAF8341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3633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Myriad Pro Light SemiCondensed</vt:lpstr>
      <vt:lpstr>Myriad Pro Semibold SemiCondens</vt:lpstr>
      <vt:lpstr>Myriad Pro SemiCondensed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Enes Elmas</cp:lastModifiedBy>
  <cp:revision>9</cp:revision>
  <dcterms:created xsi:type="dcterms:W3CDTF">2020-03-24T13:03:01Z</dcterms:created>
  <dcterms:modified xsi:type="dcterms:W3CDTF">2020-10-29T08:45:33Z</dcterms:modified>
</cp:coreProperties>
</file>