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0693400" cy="7562850"/>
  <p:notesSz cx="10693400" cy="7562850"/>
  <p:defaultTextStyle>
    <a:defPPr>
      <a:defRPr kern="0"/>
    </a:def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6" autoAdjust="0"/>
    <p:restoredTop sz="86418" autoAdjust="0"/>
  </p:normalViewPr>
  <p:slideViewPr>
    <p:cSldViewPr>
      <p:cViewPr>
        <p:scale>
          <a:sx n="108" d="100"/>
          <a:sy n="108" d="100"/>
        </p:scale>
        <p:origin x="-62" y="-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B65333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B65333"/>
                </a:solidFill>
                <a:latin typeface="Futura PT Medium"/>
                <a:cs typeface="Futura PT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CD8466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E3B8A2"/>
                </a:solidFill>
              </a:rPr>
              <a:t>BAs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B65333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B65333"/>
                </a:solidFill>
                <a:latin typeface="Futura PT Medium"/>
                <a:cs typeface="Futura PT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CD8466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E3B8A2"/>
                </a:solidFill>
              </a:rPr>
              <a:t>BAs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B65333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CD8466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E3B8A2"/>
                </a:solidFill>
              </a:rPr>
              <a:t>BAs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40004" y="540004"/>
            <a:ext cx="9611995" cy="6300470"/>
          </a:xfrm>
          <a:custGeom>
            <a:avLst/>
            <a:gdLst/>
            <a:ahLst/>
            <a:cxnLst/>
            <a:rect l="l" t="t" r="r" b="b"/>
            <a:pathLst>
              <a:path w="9611995" h="6300470">
                <a:moveTo>
                  <a:pt x="0" y="6300000"/>
                </a:moveTo>
                <a:lnTo>
                  <a:pt x="9611995" y="6300000"/>
                </a:lnTo>
                <a:lnTo>
                  <a:pt x="9611995" y="0"/>
                </a:lnTo>
                <a:lnTo>
                  <a:pt x="0" y="0"/>
                </a:lnTo>
                <a:lnTo>
                  <a:pt x="0" y="6300000"/>
                </a:lnTo>
                <a:close/>
              </a:path>
            </a:pathLst>
          </a:custGeom>
          <a:ln w="25400">
            <a:solidFill>
              <a:srgbClr val="B6533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17994" y="3276002"/>
            <a:ext cx="8811260" cy="3027680"/>
          </a:xfrm>
          <a:custGeom>
            <a:avLst/>
            <a:gdLst/>
            <a:ahLst/>
            <a:cxnLst/>
            <a:rect l="l" t="t" r="r" b="b"/>
            <a:pathLst>
              <a:path w="8811260" h="3027679">
                <a:moveTo>
                  <a:pt x="1059014" y="756221"/>
                </a:moveTo>
                <a:lnTo>
                  <a:pt x="1056474" y="708926"/>
                </a:lnTo>
                <a:lnTo>
                  <a:pt x="1049007" y="663117"/>
                </a:lnTo>
                <a:lnTo>
                  <a:pt x="1036891" y="619036"/>
                </a:lnTo>
                <a:lnTo>
                  <a:pt x="1020381" y="576961"/>
                </a:lnTo>
                <a:lnTo>
                  <a:pt x="999756" y="537159"/>
                </a:lnTo>
                <a:lnTo>
                  <a:pt x="975271" y="499897"/>
                </a:lnTo>
                <a:lnTo>
                  <a:pt x="947191" y="465429"/>
                </a:lnTo>
                <a:lnTo>
                  <a:pt x="915784" y="434022"/>
                </a:lnTo>
                <a:lnTo>
                  <a:pt x="881316" y="405942"/>
                </a:lnTo>
                <a:lnTo>
                  <a:pt x="844054" y="381457"/>
                </a:lnTo>
                <a:lnTo>
                  <a:pt x="804252" y="360832"/>
                </a:lnTo>
                <a:lnTo>
                  <a:pt x="762177" y="344322"/>
                </a:lnTo>
                <a:lnTo>
                  <a:pt x="718096" y="332206"/>
                </a:lnTo>
                <a:lnTo>
                  <a:pt x="672287" y="324751"/>
                </a:lnTo>
                <a:lnTo>
                  <a:pt x="624992" y="322199"/>
                </a:lnTo>
                <a:lnTo>
                  <a:pt x="577697" y="324751"/>
                </a:lnTo>
                <a:lnTo>
                  <a:pt x="531888" y="332206"/>
                </a:lnTo>
                <a:lnTo>
                  <a:pt x="487807" y="344322"/>
                </a:lnTo>
                <a:lnTo>
                  <a:pt x="445744" y="360832"/>
                </a:lnTo>
                <a:lnTo>
                  <a:pt x="405930" y="381457"/>
                </a:lnTo>
                <a:lnTo>
                  <a:pt x="368668" y="405942"/>
                </a:lnTo>
                <a:lnTo>
                  <a:pt x="334200" y="434022"/>
                </a:lnTo>
                <a:lnTo>
                  <a:pt x="302793" y="465429"/>
                </a:lnTo>
                <a:lnTo>
                  <a:pt x="274713" y="499897"/>
                </a:lnTo>
                <a:lnTo>
                  <a:pt x="250228" y="537159"/>
                </a:lnTo>
                <a:lnTo>
                  <a:pt x="229603" y="576961"/>
                </a:lnTo>
                <a:lnTo>
                  <a:pt x="213093" y="619036"/>
                </a:lnTo>
                <a:lnTo>
                  <a:pt x="200977" y="663117"/>
                </a:lnTo>
                <a:lnTo>
                  <a:pt x="193522" y="708926"/>
                </a:lnTo>
                <a:lnTo>
                  <a:pt x="190969" y="756221"/>
                </a:lnTo>
                <a:lnTo>
                  <a:pt x="193522" y="803516"/>
                </a:lnTo>
                <a:lnTo>
                  <a:pt x="200977" y="849325"/>
                </a:lnTo>
                <a:lnTo>
                  <a:pt x="213093" y="893406"/>
                </a:lnTo>
                <a:lnTo>
                  <a:pt x="229603" y="935482"/>
                </a:lnTo>
                <a:lnTo>
                  <a:pt x="250228" y="975283"/>
                </a:lnTo>
                <a:lnTo>
                  <a:pt x="274713" y="1012545"/>
                </a:lnTo>
                <a:lnTo>
                  <a:pt x="302793" y="1047013"/>
                </a:lnTo>
                <a:lnTo>
                  <a:pt x="334200" y="1078420"/>
                </a:lnTo>
                <a:lnTo>
                  <a:pt x="368668" y="1106500"/>
                </a:lnTo>
                <a:lnTo>
                  <a:pt x="405930" y="1130985"/>
                </a:lnTo>
                <a:lnTo>
                  <a:pt x="445744" y="1151610"/>
                </a:lnTo>
                <a:lnTo>
                  <a:pt x="487807" y="1168120"/>
                </a:lnTo>
                <a:lnTo>
                  <a:pt x="531888" y="1180236"/>
                </a:lnTo>
                <a:lnTo>
                  <a:pt x="577697" y="1187691"/>
                </a:lnTo>
                <a:lnTo>
                  <a:pt x="624992" y="1190244"/>
                </a:lnTo>
                <a:lnTo>
                  <a:pt x="672287" y="1187691"/>
                </a:lnTo>
                <a:lnTo>
                  <a:pt x="718096" y="1180236"/>
                </a:lnTo>
                <a:lnTo>
                  <a:pt x="762177" y="1168120"/>
                </a:lnTo>
                <a:lnTo>
                  <a:pt x="804252" y="1151610"/>
                </a:lnTo>
                <a:lnTo>
                  <a:pt x="844054" y="1130985"/>
                </a:lnTo>
                <a:lnTo>
                  <a:pt x="881316" y="1106500"/>
                </a:lnTo>
                <a:lnTo>
                  <a:pt x="915784" y="1078420"/>
                </a:lnTo>
                <a:lnTo>
                  <a:pt x="947191" y="1047013"/>
                </a:lnTo>
                <a:lnTo>
                  <a:pt x="975271" y="1012545"/>
                </a:lnTo>
                <a:lnTo>
                  <a:pt x="999756" y="975283"/>
                </a:lnTo>
                <a:lnTo>
                  <a:pt x="1020381" y="935482"/>
                </a:lnTo>
                <a:lnTo>
                  <a:pt x="1036891" y="893406"/>
                </a:lnTo>
                <a:lnTo>
                  <a:pt x="1049007" y="849325"/>
                </a:lnTo>
                <a:lnTo>
                  <a:pt x="1056474" y="803516"/>
                </a:lnTo>
                <a:lnTo>
                  <a:pt x="1059014" y="756221"/>
                </a:lnTo>
                <a:close/>
              </a:path>
              <a:path w="8811260" h="3027679">
                <a:moveTo>
                  <a:pt x="1197902" y="1832610"/>
                </a:moveTo>
                <a:lnTo>
                  <a:pt x="1195920" y="1783486"/>
                </a:lnTo>
                <a:lnTo>
                  <a:pt x="1190066" y="1735455"/>
                </a:lnTo>
                <a:lnTo>
                  <a:pt x="1180503" y="1688668"/>
                </a:lnTo>
                <a:lnTo>
                  <a:pt x="1167371" y="1643291"/>
                </a:lnTo>
                <a:lnTo>
                  <a:pt x="1150835" y="1599463"/>
                </a:lnTo>
                <a:lnTo>
                  <a:pt x="1131049" y="1557350"/>
                </a:lnTo>
                <a:lnTo>
                  <a:pt x="1108163" y="1517103"/>
                </a:lnTo>
                <a:lnTo>
                  <a:pt x="1082344" y="1478864"/>
                </a:lnTo>
                <a:lnTo>
                  <a:pt x="1053731" y="1442808"/>
                </a:lnTo>
                <a:lnTo>
                  <a:pt x="1022477" y="1409077"/>
                </a:lnTo>
                <a:lnTo>
                  <a:pt x="988745" y="1377823"/>
                </a:lnTo>
                <a:lnTo>
                  <a:pt x="952690" y="1349209"/>
                </a:lnTo>
                <a:lnTo>
                  <a:pt x="914450" y="1323390"/>
                </a:lnTo>
                <a:lnTo>
                  <a:pt x="874204" y="1300505"/>
                </a:lnTo>
                <a:lnTo>
                  <a:pt x="832091" y="1280718"/>
                </a:lnTo>
                <a:lnTo>
                  <a:pt x="788263" y="1264183"/>
                </a:lnTo>
                <a:lnTo>
                  <a:pt x="742886" y="1251051"/>
                </a:lnTo>
                <a:lnTo>
                  <a:pt x="696099" y="1241488"/>
                </a:lnTo>
                <a:lnTo>
                  <a:pt x="648068" y="1235633"/>
                </a:lnTo>
                <a:lnTo>
                  <a:pt x="598944" y="1233652"/>
                </a:lnTo>
                <a:lnTo>
                  <a:pt x="549821" y="1235633"/>
                </a:lnTo>
                <a:lnTo>
                  <a:pt x="501802" y="1241488"/>
                </a:lnTo>
                <a:lnTo>
                  <a:pt x="455015" y="1251051"/>
                </a:lnTo>
                <a:lnTo>
                  <a:pt x="409638" y="1264183"/>
                </a:lnTo>
                <a:lnTo>
                  <a:pt x="365810" y="1280718"/>
                </a:lnTo>
                <a:lnTo>
                  <a:pt x="323697" y="1300505"/>
                </a:lnTo>
                <a:lnTo>
                  <a:pt x="283451" y="1323390"/>
                </a:lnTo>
                <a:lnTo>
                  <a:pt x="245224" y="1349209"/>
                </a:lnTo>
                <a:lnTo>
                  <a:pt x="209156" y="1377823"/>
                </a:lnTo>
                <a:lnTo>
                  <a:pt x="175425" y="1409077"/>
                </a:lnTo>
                <a:lnTo>
                  <a:pt x="144183" y="1442808"/>
                </a:lnTo>
                <a:lnTo>
                  <a:pt x="115570" y="1478864"/>
                </a:lnTo>
                <a:lnTo>
                  <a:pt x="89738" y="1517103"/>
                </a:lnTo>
                <a:lnTo>
                  <a:pt x="66852" y="1557350"/>
                </a:lnTo>
                <a:lnTo>
                  <a:pt x="47066" y="1599463"/>
                </a:lnTo>
                <a:lnTo>
                  <a:pt x="30543" y="1643291"/>
                </a:lnTo>
                <a:lnTo>
                  <a:pt x="17411" y="1688668"/>
                </a:lnTo>
                <a:lnTo>
                  <a:pt x="7835" y="1735455"/>
                </a:lnTo>
                <a:lnTo>
                  <a:pt x="1993" y="1783486"/>
                </a:lnTo>
                <a:lnTo>
                  <a:pt x="0" y="1832610"/>
                </a:lnTo>
                <a:lnTo>
                  <a:pt x="0" y="3027616"/>
                </a:lnTo>
                <a:lnTo>
                  <a:pt x="1197902" y="3027616"/>
                </a:lnTo>
                <a:lnTo>
                  <a:pt x="1197902" y="1832610"/>
                </a:lnTo>
                <a:close/>
              </a:path>
              <a:path w="8811260" h="3027679">
                <a:moveTo>
                  <a:pt x="5084889" y="452031"/>
                </a:moveTo>
                <a:lnTo>
                  <a:pt x="5082349" y="404736"/>
                </a:lnTo>
                <a:lnTo>
                  <a:pt x="5074882" y="358927"/>
                </a:lnTo>
                <a:lnTo>
                  <a:pt x="5062766" y="314845"/>
                </a:lnTo>
                <a:lnTo>
                  <a:pt x="5046256" y="272770"/>
                </a:lnTo>
                <a:lnTo>
                  <a:pt x="5025631" y="232968"/>
                </a:lnTo>
                <a:lnTo>
                  <a:pt x="5001145" y="195707"/>
                </a:lnTo>
                <a:lnTo>
                  <a:pt x="4973066" y="161226"/>
                </a:lnTo>
                <a:lnTo>
                  <a:pt x="4941671" y="129832"/>
                </a:lnTo>
                <a:lnTo>
                  <a:pt x="4907191" y="101752"/>
                </a:lnTo>
                <a:lnTo>
                  <a:pt x="4869929" y="77266"/>
                </a:lnTo>
                <a:lnTo>
                  <a:pt x="4830127" y="56642"/>
                </a:lnTo>
                <a:lnTo>
                  <a:pt x="4788052" y="40132"/>
                </a:lnTo>
                <a:lnTo>
                  <a:pt x="4743970" y="28016"/>
                </a:lnTo>
                <a:lnTo>
                  <a:pt x="4698162" y="20548"/>
                </a:lnTo>
                <a:lnTo>
                  <a:pt x="4650867" y="18008"/>
                </a:lnTo>
                <a:lnTo>
                  <a:pt x="4603585" y="20548"/>
                </a:lnTo>
                <a:lnTo>
                  <a:pt x="4557763" y="28016"/>
                </a:lnTo>
                <a:lnTo>
                  <a:pt x="4513681" y="40132"/>
                </a:lnTo>
                <a:lnTo>
                  <a:pt x="4471619" y="56642"/>
                </a:lnTo>
                <a:lnTo>
                  <a:pt x="4431817" y="77266"/>
                </a:lnTo>
                <a:lnTo>
                  <a:pt x="4394543" y="101752"/>
                </a:lnTo>
                <a:lnTo>
                  <a:pt x="4360075" y="129832"/>
                </a:lnTo>
                <a:lnTo>
                  <a:pt x="4328668" y="161226"/>
                </a:lnTo>
                <a:lnTo>
                  <a:pt x="4300588" y="195707"/>
                </a:lnTo>
                <a:lnTo>
                  <a:pt x="4276102" y="232968"/>
                </a:lnTo>
                <a:lnTo>
                  <a:pt x="4255478" y="272770"/>
                </a:lnTo>
                <a:lnTo>
                  <a:pt x="4238968" y="314845"/>
                </a:lnTo>
                <a:lnTo>
                  <a:pt x="4226852" y="358927"/>
                </a:lnTo>
                <a:lnTo>
                  <a:pt x="4219397" y="404736"/>
                </a:lnTo>
                <a:lnTo>
                  <a:pt x="4216844" y="452031"/>
                </a:lnTo>
                <a:lnTo>
                  <a:pt x="4219397" y="499325"/>
                </a:lnTo>
                <a:lnTo>
                  <a:pt x="4226852" y="545134"/>
                </a:lnTo>
                <a:lnTo>
                  <a:pt x="4238968" y="589216"/>
                </a:lnTo>
                <a:lnTo>
                  <a:pt x="4255478" y="631291"/>
                </a:lnTo>
                <a:lnTo>
                  <a:pt x="4276102" y="671093"/>
                </a:lnTo>
                <a:lnTo>
                  <a:pt x="4300588" y="708355"/>
                </a:lnTo>
                <a:lnTo>
                  <a:pt x="4328668" y="742835"/>
                </a:lnTo>
                <a:lnTo>
                  <a:pt x="4360075" y="774230"/>
                </a:lnTo>
                <a:lnTo>
                  <a:pt x="4394543" y="802309"/>
                </a:lnTo>
                <a:lnTo>
                  <a:pt x="4431817" y="826795"/>
                </a:lnTo>
                <a:lnTo>
                  <a:pt x="4471619" y="847420"/>
                </a:lnTo>
                <a:lnTo>
                  <a:pt x="4513681" y="863930"/>
                </a:lnTo>
                <a:lnTo>
                  <a:pt x="4557763" y="876046"/>
                </a:lnTo>
                <a:lnTo>
                  <a:pt x="4603585" y="883500"/>
                </a:lnTo>
                <a:lnTo>
                  <a:pt x="4650867" y="886053"/>
                </a:lnTo>
                <a:lnTo>
                  <a:pt x="4698162" y="883500"/>
                </a:lnTo>
                <a:lnTo>
                  <a:pt x="4743970" y="876046"/>
                </a:lnTo>
                <a:lnTo>
                  <a:pt x="4788052" y="863930"/>
                </a:lnTo>
                <a:lnTo>
                  <a:pt x="4830127" y="847420"/>
                </a:lnTo>
                <a:lnTo>
                  <a:pt x="4869929" y="826795"/>
                </a:lnTo>
                <a:lnTo>
                  <a:pt x="4907191" y="802309"/>
                </a:lnTo>
                <a:lnTo>
                  <a:pt x="4941671" y="774230"/>
                </a:lnTo>
                <a:lnTo>
                  <a:pt x="4973066" y="742835"/>
                </a:lnTo>
                <a:lnTo>
                  <a:pt x="5001145" y="708355"/>
                </a:lnTo>
                <a:lnTo>
                  <a:pt x="5025631" y="671093"/>
                </a:lnTo>
                <a:lnTo>
                  <a:pt x="5046256" y="631291"/>
                </a:lnTo>
                <a:lnTo>
                  <a:pt x="5062766" y="589216"/>
                </a:lnTo>
                <a:lnTo>
                  <a:pt x="5074882" y="545134"/>
                </a:lnTo>
                <a:lnTo>
                  <a:pt x="5082349" y="499325"/>
                </a:lnTo>
                <a:lnTo>
                  <a:pt x="5084889" y="452031"/>
                </a:lnTo>
                <a:close/>
              </a:path>
              <a:path w="8811260" h="3027679">
                <a:moveTo>
                  <a:pt x="5301907" y="1519732"/>
                </a:moveTo>
                <a:lnTo>
                  <a:pt x="5299913" y="1470609"/>
                </a:lnTo>
                <a:lnTo>
                  <a:pt x="5294058" y="1422577"/>
                </a:lnTo>
                <a:lnTo>
                  <a:pt x="5284495" y="1375791"/>
                </a:lnTo>
                <a:lnTo>
                  <a:pt x="5271363" y="1330413"/>
                </a:lnTo>
                <a:lnTo>
                  <a:pt x="5254828" y="1286586"/>
                </a:lnTo>
                <a:lnTo>
                  <a:pt x="5235054" y="1244473"/>
                </a:lnTo>
                <a:lnTo>
                  <a:pt x="5212169" y="1204226"/>
                </a:lnTo>
                <a:lnTo>
                  <a:pt x="5186337" y="1165999"/>
                </a:lnTo>
                <a:lnTo>
                  <a:pt x="5157724" y="1129931"/>
                </a:lnTo>
                <a:lnTo>
                  <a:pt x="5126469" y="1096200"/>
                </a:lnTo>
                <a:lnTo>
                  <a:pt x="5092738" y="1064958"/>
                </a:lnTo>
                <a:lnTo>
                  <a:pt x="5056683" y="1036332"/>
                </a:lnTo>
                <a:lnTo>
                  <a:pt x="5018456" y="1010513"/>
                </a:lnTo>
                <a:lnTo>
                  <a:pt x="4978197" y="987628"/>
                </a:lnTo>
                <a:lnTo>
                  <a:pt x="4936083" y="967841"/>
                </a:lnTo>
                <a:lnTo>
                  <a:pt x="4892268" y="951306"/>
                </a:lnTo>
                <a:lnTo>
                  <a:pt x="4846879" y="938187"/>
                </a:lnTo>
                <a:lnTo>
                  <a:pt x="4800104" y="928611"/>
                </a:lnTo>
                <a:lnTo>
                  <a:pt x="4752073" y="922756"/>
                </a:lnTo>
                <a:lnTo>
                  <a:pt x="4702949" y="920775"/>
                </a:lnTo>
                <a:lnTo>
                  <a:pt x="4653826" y="922756"/>
                </a:lnTo>
                <a:lnTo>
                  <a:pt x="4605794" y="928611"/>
                </a:lnTo>
                <a:lnTo>
                  <a:pt x="4559008" y="938187"/>
                </a:lnTo>
                <a:lnTo>
                  <a:pt x="4513631" y="951306"/>
                </a:lnTo>
                <a:lnTo>
                  <a:pt x="4469816" y="967841"/>
                </a:lnTo>
                <a:lnTo>
                  <a:pt x="4427702" y="987628"/>
                </a:lnTo>
                <a:lnTo>
                  <a:pt x="4387443" y="1010513"/>
                </a:lnTo>
                <a:lnTo>
                  <a:pt x="4349216" y="1036332"/>
                </a:lnTo>
                <a:lnTo>
                  <a:pt x="4313161" y="1064958"/>
                </a:lnTo>
                <a:lnTo>
                  <a:pt x="4279430" y="1096200"/>
                </a:lnTo>
                <a:lnTo>
                  <a:pt x="4248175" y="1129931"/>
                </a:lnTo>
                <a:lnTo>
                  <a:pt x="4219562" y="1165999"/>
                </a:lnTo>
                <a:lnTo>
                  <a:pt x="4193743" y="1204226"/>
                </a:lnTo>
                <a:lnTo>
                  <a:pt x="4170857" y="1244473"/>
                </a:lnTo>
                <a:lnTo>
                  <a:pt x="4151071" y="1286586"/>
                </a:lnTo>
                <a:lnTo>
                  <a:pt x="4134535" y="1330413"/>
                </a:lnTo>
                <a:lnTo>
                  <a:pt x="4121404" y="1375791"/>
                </a:lnTo>
                <a:lnTo>
                  <a:pt x="4111841" y="1422577"/>
                </a:lnTo>
                <a:lnTo>
                  <a:pt x="4105986" y="1470609"/>
                </a:lnTo>
                <a:lnTo>
                  <a:pt x="4104005" y="1519732"/>
                </a:lnTo>
                <a:lnTo>
                  <a:pt x="4104005" y="2714739"/>
                </a:lnTo>
                <a:lnTo>
                  <a:pt x="5301907" y="2714739"/>
                </a:lnTo>
                <a:lnTo>
                  <a:pt x="5301907" y="1519732"/>
                </a:lnTo>
                <a:close/>
              </a:path>
              <a:path w="8811260" h="3027679">
                <a:moveTo>
                  <a:pt x="7040181" y="434035"/>
                </a:moveTo>
                <a:lnTo>
                  <a:pt x="7037629" y="386740"/>
                </a:lnTo>
                <a:lnTo>
                  <a:pt x="7030174" y="340931"/>
                </a:lnTo>
                <a:lnTo>
                  <a:pt x="7018058" y="296849"/>
                </a:lnTo>
                <a:lnTo>
                  <a:pt x="7001548" y="254774"/>
                </a:lnTo>
                <a:lnTo>
                  <a:pt x="6980923" y="214972"/>
                </a:lnTo>
                <a:lnTo>
                  <a:pt x="6956438" y="177698"/>
                </a:lnTo>
                <a:lnTo>
                  <a:pt x="6928358" y="143230"/>
                </a:lnTo>
                <a:lnTo>
                  <a:pt x="6896951" y="111823"/>
                </a:lnTo>
                <a:lnTo>
                  <a:pt x="6862483" y="83743"/>
                </a:lnTo>
                <a:lnTo>
                  <a:pt x="6825221" y="59258"/>
                </a:lnTo>
                <a:lnTo>
                  <a:pt x="6785419" y="38633"/>
                </a:lnTo>
                <a:lnTo>
                  <a:pt x="6743344" y="22136"/>
                </a:lnTo>
                <a:lnTo>
                  <a:pt x="6699263" y="10020"/>
                </a:lnTo>
                <a:lnTo>
                  <a:pt x="6653454" y="2552"/>
                </a:lnTo>
                <a:lnTo>
                  <a:pt x="6606159" y="0"/>
                </a:lnTo>
                <a:lnTo>
                  <a:pt x="6558864" y="2552"/>
                </a:lnTo>
                <a:lnTo>
                  <a:pt x="6513055" y="10020"/>
                </a:lnTo>
                <a:lnTo>
                  <a:pt x="6468973" y="22136"/>
                </a:lnTo>
                <a:lnTo>
                  <a:pt x="6426898" y="38633"/>
                </a:lnTo>
                <a:lnTo>
                  <a:pt x="6387097" y="59258"/>
                </a:lnTo>
                <a:lnTo>
                  <a:pt x="6349835" y="83743"/>
                </a:lnTo>
                <a:lnTo>
                  <a:pt x="6315367" y="111823"/>
                </a:lnTo>
                <a:lnTo>
                  <a:pt x="6283960" y="143230"/>
                </a:lnTo>
                <a:lnTo>
                  <a:pt x="6255880" y="177698"/>
                </a:lnTo>
                <a:lnTo>
                  <a:pt x="6231394" y="214972"/>
                </a:lnTo>
                <a:lnTo>
                  <a:pt x="6210770" y="254774"/>
                </a:lnTo>
                <a:lnTo>
                  <a:pt x="6194260" y="296849"/>
                </a:lnTo>
                <a:lnTo>
                  <a:pt x="6182144" y="340931"/>
                </a:lnTo>
                <a:lnTo>
                  <a:pt x="6174689" y="386740"/>
                </a:lnTo>
                <a:lnTo>
                  <a:pt x="6172136" y="434035"/>
                </a:lnTo>
                <a:lnTo>
                  <a:pt x="6174689" y="481330"/>
                </a:lnTo>
                <a:lnTo>
                  <a:pt x="6182144" y="527151"/>
                </a:lnTo>
                <a:lnTo>
                  <a:pt x="6194260" y="571220"/>
                </a:lnTo>
                <a:lnTo>
                  <a:pt x="6210770" y="613295"/>
                </a:lnTo>
                <a:lnTo>
                  <a:pt x="6231394" y="653097"/>
                </a:lnTo>
                <a:lnTo>
                  <a:pt x="6255880" y="690359"/>
                </a:lnTo>
                <a:lnTo>
                  <a:pt x="6283960" y="724839"/>
                </a:lnTo>
                <a:lnTo>
                  <a:pt x="6315367" y="756246"/>
                </a:lnTo>
                <a:lnTo>
                  <a:pt x="6349835" y="784313"/>
                </a:lnTo>
                <a:lnTo>
                  <a:pt x="6387097" y="808799"/>
                </a:lnTo>
                <a:lnTo>
                  <a:pt x="6426898" y="829424"/>
                </a:lnTo>
                <a:lnTo>
                  <a:pt x="6468973" y="845934"/>
                </a:lnTo>
                <a:lnTo>
                  <a:pt x="6513055" y="858050"/>
                </a:lnTo>
                <a:lnTo>
                  <a:pt x="6558864" y="865517"/>
                </a:lnTo>
                <a:lnTo>
                  <a:pt x="6606159" y="868057"/>
                </a:lnTo>
                <a:lnTo>
                  <a:pt x="6653454" y="865517"/>
                </a:lnTo>
                <a:lnTo>
                  <a:pt x="6699263" y="858050"/>
                </a:lnTo>
                <a:lnTo>
                  <a:pt x="6743344" y="845934"/>
                </a:lnTo>
                <a:lnTo>
                  <a:pt x="6785419" y="829424"/>
                </a:lnTo>
                <a:lnTo>
                  <a:pt x="6825221" y="808799"/>
                </a:lnTo>
                <a:lnTo>
                  <a:pt x="6862483" y="784313"/>
                </a:lnTo>
                <a:lnTo>
                  <a:pt x="6896951" y="756246"/>
                </a:lnTo>
                <a:lnTo>
                  <a:pt x="6928358" y="724839"/>
                </a:lnTo>
                <a:lnTo>
                  <a:pt x="6956438" y="690359"/>
                </a:lnTo>
                <a:lnTo>
                  <a:pt x="6980923" y="653097"/>
                </a:lnTo>
                <a:lnTo>
                  <a:pt x="7001548" y="613295"/>
                </a:lnTo>
                <a:lnTo>
                  <a:pt x="7018058" y="571220"/>
                </a:lnTo>
                <a:lnTo>
                  <a:pt x="7030174" y="527151"/>
                </a:lnTo>
                <a:lnTo>
                  <a:pt x="7037629" y="481330"/>
                </a:lnTo>
                <a:lnTo>
                  <a:pt x="7040181" y="434035"/>
                </a:lnTo>
                <a:close/>
              </a:path>
              <a:path w="8811260" h="3027679">
                <a:moveTo>
                  <a:pt x="7179069" y="1510423"/>
                </a:moveTo>
                <a:lnTo>
                  <a:pt x="7177087" y="1461300"/>
                </a:lnTo>
                <a:lnTo>
                  <a:pt x="7171233" y="1413268"/>
                </a:lnTo>
                <a:lnTo>
                  <a:pt x="7161670" y="1366481"/>
                </a:lnTo>
                <a:lnTo>
                  <a:pt x="7148538" y="1321104"/>
                </a:lnTo>
                <a:lnTo>
                  <a:pt x="7132002" y="1277277"/>
                </a:lnTo>
                <a:lnTo>
                  <a:pt x="7112216" y="1235163"/>
                </a:lnTo>
                <a:lnTo>
                  <a:pt x="7089330" y="1194917"/>
                </a:lnTo>
                <a:lnTo>
                  <a:pt x="7063511" y="1156677"/>
                </a:lnTo>
                <a:lnTo>
                  <a:pt x="7034898" y="1120622"/>
                </a:lnTo>
                <a:lnTo>
                  <a:pt x="7003643" y="1086891"/>
                </a:lnTo>
                <a:lnTo>
                  <a:pt x="6969912" y="1055636"/>
                </a:lnTo>
                <a:lnTo>
                  <a:pt x="6933857" y="1027023"/>
                </a:lnTo>
                <a:lnTo>
                  <a:pt x="6895617" y="1001204"/>
                </a:lnTo>
                <a:lnTo>
                  <a:pt x="6855371" y="978319"/>
                </a:lnTo>
                <a:lnTo>
                  <a:pt x="6813258" y="958532"/>
                </a:lnTo>
                <a:lnTo>
                  <a:pt x="6769430" y="941997"/>
                </a:lnTo>
                <a:lnTo>
                  <a:pt x="6724053" y="928865"/>
                </a:lnTo>
                <a:lnTo>
                  <a:pt x="6677266" y="919302"/>
                </a:lnTo>
                <a:lnTo>
                  <a:pt x="6629235" y="913447"/>
                </a:lnTo>
                <a:lnTo>
                  <a:pt x="6580111" y="911466"/>
                </a:lnTo>
                <a:lnTo>
                  <a:pt x="6530988" y="913447"/>
                </a:lnTo>
                <a:lnTo>
                  <a:pt x="6482969" y="919302"/>
                </a:lnTo>
                <a:lnTo>
                  <a:pt x="6436182" y="928865"/>
                </a:lnTo>
                <a:lnTo>
                  <a:pt x="6390805" y="941997"/>
                </a:lnTo>
                <a:lnTo>
                  <a:pt x="6346977" y="958532"/>
                </a:lnTo>
                <a:lnTo>
                  <a:pt x="6304864" y="978319"/>
                </a:lnTo>
                <a:lnTo>
                  <a:pt x="6264618" y="1001204"/>
                </a:lnTo>
                <a:lnTo>
                  <a:pt x="6226391" y="1027023"/>
                </a:lnTo>
                <a:lnTo>
                  <a:pt x="6190323" y="1055636"/>
                </a:lnTo>
                <a:lnTo>
                  <a:pt x="6156591" y="1086891"/>
                </a:lnTo>
                <a:lnTo>
                  <a:pt x="6125349" y="1120622"/>
                </a:lnTo>
                <a:lnTo>
                  <a:pt x="6096736" y="1156677"/>
                </a:lnTo>
                <a:lnTo>
                  <a:pt x="6070905" y="1194917"/>
                </a:lnTo>
                <a:lnTo>
                  <a:pt x="6048019" y="1235163"/>
                </a:lnTo>
                <a:lnTo>
                  <a:pt x="6028233" y="1277277"/>
                </a:lnTo>
                <a:lnTo>
                  <a:pt x="6011710" y="1321104"/>
                </a:lnTo>
                <a:lnTo>
                  <a:pt x="5998578" y="1366481"/>
                </a:lnTo>
                <a:lnTo>
                  <a:pt x="5989002" y="1413268"/>
                </a:lnTo>
                <a:lnTo>
                  <a:pt x="5983160" y="1461300"/>
                </a:lnTo>
                <a:lnTo>
                  <a:pt x="5981166" y="1510423"/>
                </a:lnTo>
                <a:lnTo>
                  <a:pt x="5981166" y="2705430"/>
                </a:lnTo>
                <a:lnTo>
                  <a:pt x="7179069" y="2705430"/>
                </a:lnTo>
                <a:lnTo>
                  <a:pt x="7179069" y="1510423"/>
                </a:lnTo>
                <a:close/>
              </a:path>
              <a:path w="8811260" h="3027679">
                <a:moveTo>
                  <a:pt x="8593988" y="729170"/>
                </a:moveTo>
                <a:lnTo>
                  <a:pt x="8591436" y="681875"/>
                </a:lnTo>
                <a:lnTo>
                  <a:pt x="8583981" y="636066"/>
                </a:lnTo>
                <a:lnTo>
                  <a:pt x="8571865" y="591985"/>
                </a:lnTo>
                <a:lnTo>
                  <a:pt x="8555355" y="549910"/>
                </a:lnTo>
                <a:lnTo>
                  <a:pt x="8534730" y="510108"/>
                </a:lnTo>
                <a:lnTo>
                  <a:pt x="8510245" y="472833"/>
                </a:lnTo>
                <a:lnTo>
                  <a:pt x="8482165" y="438365"/>
                </a:lnTo>
                <a:lnTo>
                  <a:pt x="8450758" y="406958"/>
                </a:lnTo>
                <a:lnTo>
                  <a:pt x="8416290" y="378891"/>
                </a:lnTo>
                <a:lnTo>
                  <a:pt x="8379028" y="354406"/>
                </a:lnTo>
                <a:lnTo>
                  <a:pt x="8339214" y="333781"/>
                </a:lnTo>
                <a:lnTo>
                  <a:pt x="8297151" y="317271"/>
                </a:lnTo>
                <a:lnTo>
                  <a:pt x="8253069" y="305155"/>
                </a:lnTo>
                <a:lnTo>
                  <a:pt x="8207261" y="297700"/>
                </a:lnTo>
                <a:lnTo>
                  <a:pt x="8159966" y="295148"/>
                </a:lnTo>
                <a:lnTo>
                  <a:pt x="8112671" y="297700"/>
                </a:lnTo>
                <a:lnTo>
                  <a:pt x="8066862" y="305155"/>
                </a:lnTo>
                <a:lnTo>
                  <a:pt x="8022780" y="317271"/>
                </a:lnTo>
                <a:lnTo>
                  <a:pt x="7980705" y="333781"/>
                </a:lnTo>
                <a:lnTo>
                  <a:pt x="7940903" y="354406"/>
                </a:lnTo>
                <a:lnTo>
                  <a:pt x="7903642" y="378891"/>
                </a:lnTo>
                <a:lnTo>
                  <a:pt x="7869174" y="406958"/>
                </a:lnTo>
                <a:lnTo>
                  <a:pt x="7837767" y="438365"/>
                </a:lnTo>
                <a:lnTo>
                  <a:pt x="7809687" y="472833"/>
                </a:lnTo>
                <a:lnTo>
                  <a:pt x="7785201" y="510108"/>
                </a:lnTo>
                <a:lnTo>
                  <a:pt x="7764577" y="549910"/>
                </a:lnTo>
                <a:lnTo>
                  <a:pt x="7748067" y="591985"/>
                </a:lnTo>
                <a:lnTo>
                  <a:pt x="7735951" y="636066"/>
                </a:lnTo>
                <a:lnTo>
                  <a:pt x="7728483" y="681875"/>
                </a:lnTo>
                <a:lnTo>
                  <a:pt x="7725943" y="729170"/>
                </a:lnTo>
                <a:lnTo>
                  <a:pt x="7728483" y="776465"/>
                </a:lnTo>
                <a:lnTo>
                  <a:pt x="7735951" y="822274"/>
                </a:lnTo>
                <a:lnTo>
                  <a:pt x="7748067" y="866355"/>
                </a:lnTo>
                <a:lnTo>
                  <a:pt x="7764577" y="908431"/>
                </a:lnTo>
                <a:lnTo>
                  <a:pt x="7785201" y="948232"/>
                </a:lnTo>
                <a:lnTo>
                  <a:pt x="7809687" y="985494"/>
                </a:lnTo>
                <a:lnTo>
                  <a:pt x="7837767" y="1019962"/>
                </a:lnTo>
                <a:lnTo>
                  <a:pt x="7869174" y="1051369"/>
                </a:lnTo>
                <a:lnTo>
                  <a:pt x="7903642" y="1079449"/>
                </a:lnTo>
                <a:lnTo>
                  <a:pt x="7940903" y="1103934"/>
                </a:lnTo>
                <a:lnTo>
                  <a:pt x="7980705" y="1124559"/>
                </a:lnTo>
                <a:lnTo>
                  <a:pt x="8022780" y="1141069"/>
                </a:lnTo>
                <a:lnTo>
                  <a:pt x="8066862" y="1153185"/>
                </a:lnTo>
                <a:lnTo>
                  <a:pt x="8112671" y="1160653"/>
                </a:lnTo>
                <a:lnTo>
                  <a:pt x="8159966" y="1163193"/>
                </a:lnTo>
                <a:lnTo>
                  <a:pt x="8207261" y="1160653"/>
                </a:lnTo>
                <a:lnTo>
                  <a:pt x="8253069" y="1153185"/>
                </a:lnTo>
                <a:lnTo>
                  <a:pt x="8297151" y="1141069"/>
                </a:lnTo>
                <a:lnTo>
                  <a:pt x="8339214" y="1124559"/>
                </a:lnTo>
                <a:lnTo>
                  <a:pt x="8379028" y="1103934"/>
                </a:lnTo>
                <a:lnTo>
                  <a:pt x="8416290" y="1079449"/>
                </a:lnTo>
                <a:lnTo>
                  <a:pt x="8450758" y="1051369"/>
                </a:lnTo>
                <a:lnTo>
                  <a:pt x="8482165" y="1019962"/>
                </a:lnTo>
                <a:lnTo>
                  <a:pt x="8510245" y="985494"/>
                </a:lnTo>
                <a:lnTo>
                  <a:pt x="8534730" y="948232"/>
                </a:lnTo>
                <a:lnTo>
                  <a:pt x="8555355" y="908431"/>
                </a:lnTo>
                <a:lnTo>
                  <a:pt x="8571865" y="866355"/>
                </a:lnTo>
                <a:lnTo>
                  <a:pt x="8583981" y="822274"/>
                </a:lnTo>
                <a:lnTo>
                  <a:pt x="8591436" y="776465"/>
                </a:lnTo>
                <a:lnTo>
                  <a:pt x="8593988" y="729170"/>
                </a:lnTo>
                <a:close/>
              </a:path>
              <a:path w="8811260" h="3027679">
                <a:moveTo>
                  <a:pt x="8811006" y="1796872"/>
                </a:moveTo>
                <a:lnTo>
                  <a:pt x="8809012" y="1747748"/>
                </a:lnTo>
                <a:lnTo>
                  <a:pt x="8803157" y="1699717"/>
                </a:lnTo>
                <a:lnTo>
                  <a:pt x="8793594" y="1652930"/>
                </a:lnTo>
                <a:lnTo>
                  <a:pt x="8780462" y="1607553"/>
                </a:lnTo>
                <a:lnTo>
                  <a:pt x="8763927" y="1563725"/>
                </a:lnTo>
                <a:lnTo>
                  <a:pt x="8744140" y="1521612"/>
                </a:lnTo>
                <a:lnTo>
                  <a:pt x="8721268" y="1481366"/>
                </a:lnTo>
                <a:lnTo>
                  <a:pt x="8695436" y="1443126"/>
                </a:lnTo>
                <a:lnTo>
                  <a:pt x="8666823" y="1407071"/>
                </a:lnTo>
                <a:lnTo>
                  <a:pt x="8635568" y="1373339"/>
                </a:lnTo>
                <a:lnTo>
                  <a:pt x="8601837" y="1342085"/>
                </a:lnTo>
                <a:lnTo>
                  <a:pt x="8565782" y="1313472"/>
                </a:lnTo>
                <a:lnTo>
                  <a:pt x="8527542" y="1287653"/>
                </a:lnTo>
                <a:lnTo>
                  <a:pt x="8487296" y="1264767"/>
                </a:lnTo>
                <a:lnTo>
                  <a:pt x="8445182" y="1244981"/>
                </a:lnTo>
                <a:lnTo>
                  <a:pt x="8401355" y="1228445"/>
                </a:lnTo>
                <a:lnTo>
                  <a:pt x="8355978" y="1215313"/>
                </a:lnTo>
                <a:lnTo>
                  <a:pt x="8309191" y="1205750"/>
                </a:lnTo>
                <a:lnTo>
                  <a:pt x="8261172" y="1199896"/>
                </a:lnTo>
                <a:lnTo>
                  <a:pt x="8212048" y="1197914"/>
                </a:lnTo>
                <a:lnTo>
                  <a:pt x="8162925" y="1199896"/>
                </a:lnTo>
                <a:lnTo>
                  <a:pt x="8114893" y="1205750"/>
                </a:lnTo>
                <a:lnTo>
                  <a:pt x="8068107" y="1215313"/>
                </a:lnTo>
                <a:lnTo>
                  <a:pt x="8022730" y="1228445"/>
                </a:lnTo>
                <a:lnTo>
                  <a:pt x="7978902" y="1244981"/>
                </a:lnTo>
                <a:lnTo>
                  <a:pt x="7936789" y="1264767"/>
                </a:lnTo>
                <a:lnTo>
                  <a:pt x="7896542" y="1287653"/>
                </a:lnTo>
                <a:lnTo>
                  <a:pt x="7858315" y="1313472"/>
                </a:lnTo>
                <a:lnTo>
                  <a:pt x="7822260" y="1342085"/>
                </a:lnTo>
                <a:lnTo>
                  <a:pt x="7788529" y="1373339"/>
                </a:lnTo>
                <a:lnTo>
                  <a:pt x="7757274" y="1407071"/>
                </a:lnTo>
                <a:lnTo>
                  <a:pt x="7728661" y="1443126"/>
                </a:lnTo>
                <a:lnTo>
                  <a:pt x="7702829" y="1481366"/>
                </a:lnTo>
                <a:lnTo>
                  <a:pt x="7679957" y="1521612"/>
                </a:lnTo>
                <a:lnTo>
                  <a:pt x="7660170" y="1563725"/>
                </a:lnTo>
                <a:lnTo>
                  <a:pt x="7643635" y="1607553"/>
                </a:lnTo>
                <a:lnTo>
                  <a:pt x="7630503" y="1652930"/>
                </a:lnTo>
                <a:lnTo>
                  <a:pt x="7620940" y="1699717"/>
                </a:lnTo>
                <a:lnTo>
                  <a:pt x="7615085" y="1747748"/>
                </a:lnTo>
                <a:lnTo>
                  <a:pt x="7613104" y="1796872"/>
                </a:lnTo>
                <a:lnTo>
                  <a:pt x="7613104" y="2991878"/>
                </a:lnTo>
                <a:lnTo>
                  <a:pt x="8811006" y="2991878"/>
                </a:lnTo>
                <a:lnTo>
                  <a:pt x="8811006" y="1796872"/>
                </a:lnTo>
                <a:close/>
              </a:path>
            </a:pathLst>
          </a:custGeom>
          <a:solidFill>
            <a:srgbClr val="B6533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1179347" y="1080007"/>
            <a:ext cx="8766175" cy="2339340"/>
          </a:xfrm>
          <a:custGeom>
            <a:avLst/>
            <a:gdLst/>
            <a:ahLst/>
            <a:cxnLst/>
            <a:rect l="l" t="t" r="r" b="b"/>
            <a:pathLst>
              <a:path w="8766175" h="2339340">
                <a:moveTo>
                  <a:pt x="2708643" y="1138859"/>
                </a:moveTo>
                <a:lnTo>
                  <a:pt x="2707665" y="1095171"/>
                </a:lnTo>
                <a:lnTo>
                  <a:pt x="2704757" y="1051902"/>
                </a:lnTo>
                <a:lnTo>
                  <a:pt x="2699943" y="1009091"/>
                </a:lnTo>
                <a:lnTo>
                  <a:pt x="2693276" y="966736"/>
                </a:lnTo>
                <a:lnTo>
                  <a:pt x="2684780" y="924902"/>
                </a:lnTo>
                <a:lnTo>
                  <a:pt x="2674493" y="883589"/>
                </a:lnTo>
                <a:lnTo>
                  <a:pt x="2662440" y="842848"/>
                </a:lnTo>
                <a:lnTo>
                  <a:pt x="2648674" y="802690"/>
                </a:lnTo>
                <a:lnTo>
                  <a:pt x="2633218" y="763155"/>
                </a:lnTo>
                <a:lnTo>
                  <a:pt x="2616111" y="724281"/>
                </a:lnTo>
                <a:lnTo>
                  <a:pt x="2597391" y="686079"/>
                </a:lnTo>
                <a:lnTo>
                  <a:pt x="2577084" y="648601"/>
                </a:lnTo>
                <a:lnTo>
                  <a:pt x="2555227" y="611847"/>
                </a:lnTo>
                <a:lnTo>
                  <a:pt x="2531859" y="575868"/>
                </a:lnTo>
                <a:lnTo>
                  <a:pt x="2507018" y="540702"/>
                </a:lnTo>
                <a:lnTo>
                  <a:pt x="2480729" y="506349"/>
                </a:lnTo>
                <a:lnTo>
                  <a:pt x="2453043" y="472859"/>
                </a:lnTo>
                <a:lnTo>
                  <a:pt x="2423985" y="440258"/>
                </a:lnTo>
                <a:lnTo>
                  <a:pt x="2393581" y="408571"/>
                </a:lnTo>
                <a:lnTo>
                  <a:pt x="2361882" y="377837"/>
                </a:lnTo>
                <a:lnTo>
                  <a:pt x="2328926" y="348068"/>
                </a:lnTo>
                <a:lnTo>
                  <a:pt x="2294725" y="319316"/>
                </a:lnTo>
                <a:lnTo>
                  <a:pt x="2259330" y="291592"/>
                </a:lnTo>
                <a:lnTo>
                  <a:pt x="2222779" y="264934"/>
                </a:lnTo>
                <a:lnTo>
                  <a:pt x="2185098" y="239382"/>
                </a:lnTo>
                <a:lnTo>
                  <a:pt x="2146325" y="214934"/>
                </a:lnTo>
                <a:lnTo>
                  <a:pt x="2106511" y="191655"/>
                </a:lnTo>
                <a:lnTo>
                  <a:pt x="2065655" y="169557"/>
                </a:lnTo>
                <a:lnTo>
                  <a:pt x="2023821" y="148666"/>
                </a:lnTo>
                <a:lnTo>
                  <a:pt x="1981047" y="129019"/>
                </a:lnTo>
                <a:lnTo>
                  <a:pt x="1937346" y="110642"/>
                </a:lnTo>
                <a:lnTo>
                  <a:pt x="1892769" y="93560"/>
                </a:lnTo>
                <a:lnTo>
                  <a:pt x="1847342" y="77812"/>
                </a:lnTo>
                <a:lnTo>
                  <a:pt x="1801114" y="63423"/>
                </a:lnTo>
                <a:lnTo>
                  <a:pt x="1754098" y="50431"/>
                </a:lnTo>
                <a:lnTo>
                  <a:pt x="1706346" y="38849"/>
                </a:lnTo>
                <a:lnTo>
                  <a:pt x="1657896" y="28714"/>
                </a:lnTo>
                <a:lnTo>
                  <a:pt x="1608772" y="20066"/>
                </a:lnTo>
                <a:lnTo>
                  <a:pt x="1559013" y="12915"/>
                </a:lnTo>
                <a:lnTo>
                  <a:pt x="1508658" y="7315"/>
                </a:lnTo>
                <a:lnTo>
                  <a:pt x="1457731" y="3263"/>
                </a:lnTo>
                <a:lnTo>
                  <a:pt x="1406283" y="825"/>
                </a:lnTo>
                <a:lnTo>
                  <a:pt x="1354328" y="0"/>
                </a:lnTo>
                <a:lnTo>
                  <a:pt x="1302385" y="825"/>
                </a:lnTo>
                <a:lnTo>
                  <a:pt x="1250924" y="3263"/>
                </a:lnTo>
                <a:lnTo>
                  <a:pt x="1199997" y="7315"/>
                </a:lnTo>
                <a:lnTo>
                  <a:pt x="1149642" y="12915"/>
                </a:lnTo>
                <a:lnTo>
                  <a:pt x="1099883" y="20066"/>
                </a:lnTo>
                <a:lnTo>
                  <a:pt x="1050759" y="28714"/>
                </a:lnTo>
                <a:lnTo>
                  <a:pt x="1002309" y="38849"/>
                </a:lnTo>
                <a:lnTo>
                  <a:pt x="954557" y="50431"/>
                </a:lnTo>
                <a:lnTo>
                  <a:pt x="907542" y="63423"/>
                </a:lnTo>
                <a:lnTo>
                  <a:pt x="861314" y="77812"/>
                </a:lnTo>
                <a:lnTo>
                  <a:pt x="815886" y="93560"/>
                </a:lnTo>
                <a:lnTo>
                  <a:pt x="771309" y="110642"/>
                </a:lnTo>
                <a:lnTo>
                  <a:pt x="727608" y="129019"/>
                </a:lnTo>
                <a:lnTo>
                  <a:pt x="684822" y="148666"/>
                </a:lnTo>
                <a:lnTo>
                  <a:pt x="642988" y="169557"/>
                </a:lnTo>
                <a:lnTo>
                  <a:pt x="602145" y="191655"/>
                </a:lnTo>
                <a:lnTo>
                  <a:pt x="562317" y="214934"/>
                </a:lnTo>
                <a:lnTo>
                  <a:pt x="523544" y="239382"/>
                </a:lnTo>
                <a:lnTo>
                  <a:pt x="485863" y="264934"/>
                </a:lnTo>
                <a:lnTo>
                  <a:pt x="449313" y="291592"/>
                </a:lnTo>
                <a:lnTo>
                  <a:pt x="413918" y="319316"/>
                </a:lnTo>
                <a:lnTo>
                  <a:pt x="379730" y="348068"/>
                </a:lnTo>
                <a:lnTo>
                  <a:pt x="346760" y="377837"/>
                </a:lnTo>
                <a:lnTo>
                  <a:pt x="315061" y="408571"/>
                </a:lnTo>
                <a:lnTo>
                  <a:pt x="284670" y="440258"/>
                </a:lnTo>
                <a:lnTo>
                  <a:pt x="255600" y="472859"/>
                </a:lnTo>
                <a:lnTo>
                  <a:pt x="227914" y="506349"/>
                </a:lnTo>
                <a:lnTo>
                  <a:pt x="201625" y="540702"/>
                </a:lnTo>
                <a:lnTo>
                  <a:pt x="176784" y="575868"/>
                </a:lnTo>
                <a:lnTo>
                  <a:pt x="153428" y="611847"/>
                </a:lnTo>
                <a:lnTo>
                  <a:pt x="131572" y="648601"/>
                </a:lnTo>
                <a:lnTo>
                  <a:pt x="111264" y="686079"/>
                </a:lnTo>
                <a:lnTo>
                  <a:pt x="92532" y="724281"/>
                </a:lnTo>
                <a:lnTo>
                  <a:pt x="75425" y="763155"/>
                </a:lnTo>
                <a:lnTo>
                  <a:pt x="59969" y="802690"/>
                </a:lnTo>
                <a:lnTo>
                  <a:pt x="46202" y="842848"/>
                </a:lnTo>
                <a:lnTo>
                  <a:pt x="34163" y="883589"/>
                </a:lnTo>
                <a:lnTo>
                  <a:pt x="23863" y="924902"/>
                </a:lnTo>
                <a:lnTo>
                  <a:pt x="15367" y="966736"/>
                </a:lnTo>
                <a:lnTo>
                  <a:pt x="8699" y="1009091"/>
                </a:lnTo>
                <a:lnTo>
                  <a:pt x="3886" y="1051902"/>
                </a:lnTo>
                <a:lnTo>
                  <a:pt x="977" y="1095171"/>
                </a:lnTo>
                <a:lnTo>
                  <a:pt x="0" y="1138859"/>
                </a:lnTo>
                <a:lnTo>
                  <a:pt x="1308" y="1189228"/>
                </a:lnTo>
                <a:lnTo>
                  <a:pt x="5168" y="1239050"/>
                </a:lnTo>
                <a:lnTo>
                  <a:pt x="11557" y="1288249"/>
                </a:lnTo>
                <a:lnTo>
                  <a:pt x="20396" y="1336814"/>
                </a:lnTo>
                <a:lnTo>
                  <a:pt x="31635" y="1384668"/>
                </a:lnTo>
                <a:lnTo>
                  <a:pt x="45224" y="1431798"/>
                </a:lnTo>
                <a:lnTo>
                  <a:pt x="61112" y="1478127"/>
                </a:lnTo>
                <a:lnTo>
                  <a:pt x="79248" y="1523631"/>
                </a:lnTo>
                <a:lnTo>
                  <a:pt x="100749" y="1570647"/>
                </a:lnTo>
                <a:lnTo>
                  <a:pt x="124637" y="1616621"/>
                </a:lnTo>
                <a:lnTo>
                  <a:pt x="150850" y="1661502"/>
                </a:lnTo>
                <a:lnTo>
                  <a:pt x="179285" y="1705254"/>
                </a:lnTo>
                <a:lnTo>
                  <a:pt x="209892" y="1747837"/>
                </a:lnTo>
                <a:lnTo>
                  <a:pt x="223913" y="1776120"/>
                </a:lnTo>
                <a:lnTo>
                  <a:pt x="241223" y="1812010"/>
                </a:lnTo>
                <a:lnTo>
                  <a:pt x="260959" y="1854212"/>
                </a:lnTo>
                <a:lnTo>
                  <a:pt x="282194" y="1901444"/>
                </a:lnTo>
                <a:lnTo>
                  <a:pt x="304076" y="1952396"/>
                </a:lnTo>
                <a:lnTo>
                  <a:pt x="325691" y="2005787"/>
                </a:lnTo>
                <a:lnTo>
                  <a:pt x="346151" y="2060321"/>
                </a:lnTo>
                <a:lnTo>
                  <a:pt x="364578" y="2114715"/>
                </a:lnTo>
                <a:lnTo>
                  <a:pt x="380085" y="2167674"/>
                </a:lnTo>
                <a:lnTo>
                  <a:pt x="391756" y="2217902"/>
                </a:lnTo>
                <a:lnTo>
                  <a:pt x="398741" y="2264105"/>
                </a:lnTo>
                <a:lnTo>
                  <a:pt x="400113" y="2304986"/>
                </a:lnTo>
                <a:lnTo>
                  <a:pt x="395008" y="2339276"/>
                </a:lnTo>
                <a:lnTo>
                  <a:pt x="499237" y="2229370"/>
                </a:lnTo>
                <a:lnTo>
                  <a:pt x="601624" y="2183320"/>
                </a:lnTo>
                <a:lnTo>
                  <a:pt x="763079" y="2192693"/>
                </a:lnTo>
                <a:lnTo>
                  <a:pt x="1044473" y="2248992"/>
                </a:lnTo>
                <a:lnTo>
                  <a:pt x="1041374" y="2247061"/>
                </a:lnTo>
                <a:lnTo>
                  <a:pt x="1091958" y="2256269"/>
                </a:lnTo>
                <a:lnTo>
                  <a:pt x="1143228" y="2263889"/>
                </a:lnTo>
                <a:lnTo>
                  <a:pt x="1195133" y="2269883"/>
                </a:lnTo>
                <a:lnTo>
                  <a:pt x="1247635" y="2274214"/>
                </a:lnTo>
                <a:lnTo>
                  <a:pt x="1300721" y="2276830"/>
                </a:lnTo>
                <a:lnTo>
                  <a:pt x="1354328" y="2277719"/>
                </a:lnTo>
                <a:lnTo>
                  <a:pt x="1406283" y="2276894"/>
                </a:lnTo>
                <a:lnTo>
                  <a:pt x="1457731" y="2274455"/>
                </a:lnTo>
                <a:lnTo>
                  <a:pt x="1508658" y="2270404"/>
                </a:lnTo>
                <a:lnTo>
                  <a:pt x="1559013" y="2264803"/>
                </a:lnTo>
                <a:lnTo>
                  <a:pt x="1608772" y="2257653"/>
                </a:lnTo>
                <a:lnTo>
                  <a:pt x="1657896" y="2249005"/>
                </a:lnTo>
                <a:lnTo>
                  <a:pt x="1706346" y="2238870"/>
                </a:lnTo>
                <a:lnTo>
                  <a:pt x="1754098" y="2227288"/>
                </a:lnTo>
                <a:lnTo>
                  <a:pt x="1801114" y="2214295"/>
                </a:lnTo>
                <a:lnTo>
                  <a:pt x="1847342" y="2199906"/>
                </a:lnTo>
                <a:lnTo>
                  <a:pt x="1892769" y="2184158"/>
                </a:lnTo>
                <a:lnTo>
                  <a:pt x="1937346" y="2167090"/>
                </a:lnTo>
                <a:lnTo>
                  <a:pt x="1981047" y="2148713"/>
                </a:lnTo>
                <a:lnTo>
                  <a:pt x="2023821" y="2129066"/>
                </a:lnTo>
                <a:lnTo>
                  <a:pt x="2065655" y="2108174"/>
                </a:lnTo>
                <a:lnTo>
                  <a:pt x="2106511" y="2086063"/>
                </a:lnTo>
                <a:lnTo>
                  <a:pt x="2146325" y="2062784"/>
                </a:lnTo>
                <a:lnTo>
                  <a:pt x="2185098" y="2038350"/>
                </a:lnTo>
                <a:lnTo>
                  <a:pt x="2222779" y="2012784"/>
                </a:lnTo>
                <a:lnTo>
                  <a:pt x="2259330" y="1986127"/>
                </a:lnTo>
                <a:lnTo>
                  <a:pt x="2294725" y="1958403"/>
                </a:lnTo>
                <a:lnTo>
                  <a:pt x="2328926" y="1929650"/>
                </a:lnTo>
                <a:lnTo>
                  <a:pt x="2361882" y="1899894"/>
                </a:lnTo>
                <a:lnTo>
                  <a:pt x="2393581" y="1869147"/>
                </a:lnTo>
                <a:lnTo>
                  <a:pt x="2423985" y="1837461"/>
                </a:lnTo>
                <a:lnTo>
                  <a:pt x="2453043" y="1804860"/>
                </a:lnTo>
                <a:lnTo>
                  <a:pt x="2480729" y="1771370"/>
                </a:lnTo>
                <a:lnTo>
                  <a:pt x="2507018" y="1737029"/>
                </a:lnTo>
                <a:lnTo>
                  <a:pt x="2531859" y="1701850"/>
                </a:lnTo>
                <a:lnTo>
                  <a:pt x="2555227" y="1665871"/>
                </a:lnTo>
                <a:lnTo>
                  <a:pt x="2577084" y="1629130"/>
                </a:lnTo>
                <a:lnTo>
                  <a:pt x="2597391" y="1591640"/>
                </a:lnTo>
                <a:lnTo>
                  <a:pt x="2616111" y="1553438"/>
                </a:lnTo>
                <a:lnTo>
                  <a:pt x="2633218" y="1514563"/>
                </a:lnTo>
                <a:lnTo>
                  <a:pt x="2648674" y="1475028"/>
                </a:lnTo>
                <a:lnTo>
                  <a:pt x="2662440" y="1434884"/>
                </a:lnTo>
                <a:lnTo>
                  <a:pt x="2674493" y="1394129"/>
                </a:lnTo>
                <a:lnTo>
                  <a:pt x="2684780" y="1352829"/>
                </a:lnTo>
                <a:lnTo>
                  <a:pt x="2693276" y="1310982"/>
                </a:lnTo>
                <a:lnTo>
                  <a:pt x="2699943" y="1268641"/>
                </a:lnTo>
                <a:lnTo>
                  <a:pt x="2704757" y="1225816"/>
                </a:lnTo>
                <a:lnTo>
                  <a:pt x="2707665" y="1182547"/>
                </a:lnTo>
                <a:lnTo>
                  <a:pt x="2708643" y="1138859"/>
                </a:lnTo>
                <a:close/>
              </a:path>
              <a:path w="8766175" h="2339340">
                <a:moveTo>
                  <a:pt x="5208956" y="1234224"/>
                </a:moveTo>
                <a:lnTo>
                  <a:pt x="5207457" y="1196047"/>
                </a:lnTo>
                <a:lnTo>
                  <a:pt x="5196014" y="1120851"/>
                </a:lnTo>
                <a:lnTo>
                  <a:pt x="5186210" y="1083932"/>
                </a:lnTo>
                <a:lnTo>
                  <a:pt x="5173789" y="1047546"/>
                </a:lnTo>
                <a:lnTo>
                  <a:pt x="5158803" y="1011758"/>
                </a:lnTo>
                <a:lnTo>
                  <a:pt x="5141328" y="976591"/>
                </a:lnTo>
                <a:lnTo>
                  <a:pt x="5121440" y="942136"/>
                </a:lnTo>
                <a:lnTo>
                  <a:pt x="5099202" y="908431"/>
                </a:lnTo>
                <a:lnTo>
                  <a:pt x="5074678" y="875525"/>
                </a:lnTo>
                <a:lnTo>
                  <a:pt x="5047932" y="843483"/>
                </a:lnTo>
                <a:lnTo>
                  <a:pt x="5019052" y="812355"/>
                </a:lnTo>
                <a:lnTo>
                  <a:pt x="4988090" y="782205"/>
                </a:lnTo>
                <a:lnTo>
                  <a:pt x="4955133" y="753084"/>
                </a:lnTo>
                <a:lnTo>
                  <a:pt x="4920234" y="725055"/>
                </a:lnTo>
                <a:lnTo>
                  <a:pt x="4883455" y="698144"/>
                </a:lnTo>
                <a:lnTo>
                  <a:pt x="4844885" y="672439"/>
                </a:lnTo>
                <a:lnTo>
                  <a:pt x="4804588" y="647992"/>
                </a:lnTo>
                <a:lnTo>
                  <a:pt x="4762627" y="624840"/>
                </a:lnTo>
                <a:lnTo>
                  <a:pt x="4719066" y="603046"/>
                </a:lnTo>
                <a:lnTo>
                  <a:pt x="4673981" y="582676"/>
                </a:lnTo>
                <a:lnTo>
                  <a:pt x="4627448" y="563765"/>
                </a:lnTo>
                <a:lnTo>
                  <a:pt x="4579518" y="546392"/>
                </a:lnTo>
                <a:lnTo>
                  <a:pt x="4530280" y="530593"/>
                </a:lnTo>
                <a:lnTo>
                  <a:pt x="4479785" y="516432"/>
                </a:lnTo>
                <a:lnTo>
                  <a:pt x="4428121" y="503961"/>
                </a:lnTo>
                <a:lnTo>
                  <a:pt x="4375328" y="493242"/>
                </a:lnTo>
                <a:lnTo>
                  <a:pt x="4321505" y="484327"/>
                </a:lnTo>
                <a:lnTo>
                  <a:pt x="4266704" y="477266"/>
                </a:lnTo>
                <a:lnTo>
                  <a:pt x="4211002" y="472122"/>
                </a:lnTo>
                <a:lnTo>
                  <a:pt x="4155160" y="468972"/>
                </a:lnTo>
                <a:lnTo>
                  <a:pt x="4099915" y="467855"/>
                </a:lnTo>
                <a:lnTo>
                  <a:pt x="4045369" y="468718"/>
                </a:lnTo>
                <a:lnTo>
                  <a:pt x="3991572" y="471525"/>
                </a:lnTo>
                <a:lnTo>
                  <a:pt x="3938625" y="476211"/>
                </a:lnTo>
                <a:lnTo>
                  <a:pt x="3886606" y="482752"/>
                </a:lnTo>
                <a:lnTo>
                  <a:pt x="3835565" y="491096"/>
                </a:lnTo>
                <a:lnTo>
                  <a:pt x="3785603" y="501205"/>
                </a:lnTo>
                <a:lnTo>
                  <a:pt x="3736784" y="513029"/>
                </a:lnTo>
                <a:lnTo>
                  <a:pt x="3689185" y="526516"/>
                </a:lnTo>
                <a:lnTo>
                  <a:pt x="3642880" y="541629"/>
                </a:lnTo>
                <a:lnTo>
                  <a:pt x="3597960" y="558317"/>
                </a:lnTo>
                <a:lnTo>
                  <a:pt x="3554488" y="576554"/>
                </a:lnTo>
                <a:lnTo>
                  <a:pt x="3512540" y="596277"/>
                </a:lnTo>
                <a:lnTo>
                  <a:pt x="3472192" y="617435"/>
                </a:lnTo>
                <a:lnTo>
                  <a:pt x="3433534" y="640016"/>
                </a:lnTo>
                <a:lnTo>
                  <a:pt x="3396627" y="663943"/>
                </a:lnTo>
                <a:lnTo>
                  <a:pt x="3361550" y="689190"/>
                </a:lnTo>
                <a:lnTo>
                  <a:pt x="3328390" y="715695"/>
                </a:lnTo>
                <a:lnTo>
                  <a:pt x="3297212" y="743432"/>
                </a:lnTo>
                <a:lnTo>
                  <a:pt x="3268091" y="772350"/>
                </a:lnTo>
                <a:lnTo>
                  <a:pt x="3241103" y="802398"/>
                </a:lnTo>
                <a:lnTo>
                  <a:pt x="3216338" y="833539"/>
                </a:lnTo>
                <a:lnTo>
                  <a:pt x="3193872" y="865733"/>
                </a:lnTo>
                <a:lnTo>
                  <a:pt x="3173755" y="898918"/>
                </a:lnTo>
                <a:lnTo>
                  <a:pt x="3156089" y="933069"/>
                </a:lnTo>
                <a:lnTo>
                  <a:pt x="3140938" y="968133"/>
                </a:lnTo>
                <a:lnTo>
                  <a:pt x="3118510" y="1040803"/>
                </a:lnTo>
                <a:lnTo>
                  <a:pt x="3111385" y="1078344"/>
                </a:lnTo>
                <a:lnTo>
                  <a:pt x="3107067" y="1116609"/>
                </a:lnTo>
                <a:lnTo>
                  <a:pt x="3104896" y="1160640"/>
                </a:lnTo>
                <a:lnTo>
                  <a:pt x="3104959" y="1204023"/>
                </a:lnTo>
                <a:lnTo>
                  <a:pt x="3107296" y="1246695"/>
                </a:lnTo>
                <a:lnTo>
                  <a:pt x="3111919" y="1288592"/>
                </a:lnTo>
                <a:lnTo>
                  <a:pt x="3118866" y="1329651"/>
                </a:lnTo>
                <a:lnTo>
                  <a:pt x="3128124" y="1369796"/>
                </a:lnTo>
                <a:lnTo>
                  <a:pt x="3139744" y="1408963"/>
                </a:lnTo>
                <a:lnTo>
                  <a:pt x="3153740" y="1447088"/>
                </a:lnTo>
                <a:lnTo>
                  <a:pt x="3170123" y="1484122"/>
                </a:lnTo>
                <a:lnTo>
                  <a:pt x="3188919" y="1519974"/>
                </a:lnTo>
                <a:lnTo>
                  <a:pt x="3210153" y="1554581"/>
                </a:lnTo>
                <a:lnTo>
                  <a:pt x="3233851" y="1587906"/>
                </a:lnTo>
                <a:lnTo>
                  <a:pt x="3260013" y="1619846"/>
                </a:lnTo>
                <a:lnTo>
                  <a:pt x="3288690" y="1650365"/>
                </a:lnTo>
                <a:lnTo>
                  <a:pt x="3319869" y="1679384"/>
                </a:lnTo>
                <a:lnTo>
                  <a:pt x="3353600" y="1706841"/>
                </a:lnTo>
                <a:lnTo>
                  <a:pt x="3389884" y="1732673"/>
                </a:lnTo>
                <a:lnTo>
                  <a:pt x="3428758" y="1756816"/>
                </a:lnTo>
                <a:lnTo>
                  <a:pt x="3470237" y="1779193"/>
                </a:lnTo>
                <a:lnTo>
                  <a:pt x="3514331" y="1799742"/>
                </a:lnTo>
                <a:lnTo>
                  <a:pt x="3561080" y="1818398"/>
                </a:lnTo>
                <a:lnTo>
                  <a:pt x="3610495" y="1835111"/>
                </a:lnTo>
                <a:lnTo>
                  <a:pt x="3662591" y="1849793"/>
                </a:lnTo>
                <a:lnTo>
                  <a:pt x="3717391" y="1862404"/>
                </a:lnTo>
                <a:lnTo>
                  <a:pt x="3774935" y="1872856"/>
                </a:lnTo>
                <a:lnTo>
                  <a:pt x="3835209" y="1881085"/>
                </a:lnTo>
                <a:lnTo>
                  <a:pt x="3898265" y="1887042"/>
                </a:lnTo>
                <a:lnTo>
                  <a:pt x="3950195" y="1890610"/>
                </a:lnTo>
                <a:lnTo>
                  <a:pt x="4171416" y="1903730"/>
                </a:lnTo>
                <a:lnTo>
                  <a:pt x="4303534" y="1915083"/>
                </a:lnTo>
                <a:lnTo>
                  <a:pt x="4362018" y="1917128"/>
                </a:lnTo>
                <a:lnTo>
                  <a:pt x="4411484" y="1932444"/>
                </a:lnTo>
                <a:lnTo>
                  <a:pt x="4478909" y="1974215"/>
                </a:lnTo>
                <a:lnTo>
                  <a:pt x="4591266" y="2055583"/>
                </a:lnTo>
                <a:lnTo>
                  <a:pt x="4597425" y="2019007"/>
                </a:lnTo>
                <a:lnTo>
                  <a:pt x="4611141" y="1982800"/>
                </a:lnTo>
                <a:lnTo>
                  <a:pt x="4631842" y="1947049"/>
                </a:lnTo>
                <a:lnTo>
                  <a:pt x="4658957" y="1911908"/>
                </a:lnTo>
                <a:lnTo>
                  <a:pt x="4691900" y="1877504"/>
                </a:lnTo>
                <a:lnTo>
                  <a:pt x="4730102" y="1843951"/>
                </a:lnTo>
                <a:lnTo>
                  <a:pt x="4772977" y="1811375"/>
                </a:lnTo>
                <a:lnTo>
                  <a:pt x="4819929" y="1779905"/>
                </a:lnTo>
                <a:lnTo>
                  <a:pt x="4848479" y="1758492"/>
                </a:lnTo>
                <a:lnTo>
                  <a:pt x="4888154" y="1727403"/>
                </a:lnTo>
                <a:lnTo>
                  <a:pt x="4934813" y="1689747"/>
                </a:lnTo>
                <a:lnTo>
                  <a:pt x="4984331" y="1648650"/>
                </a:lnTo>
                <a:lnTo>
                  <a:pt x="5032540" y="1607235"/>
                </a:lnTo>
                <a:lnTo>
                  <a:pt x="5075313" y="1568615"/>
                </a:lnTo>
                <a:lnTo>
                  <a:pt x="5108499" y="1535912"/>
                </a:lnTo>
                <a:lnTo>
                  <a:pt x="5153088" y="1467408"/>
                </a:lnTo>
                <a:lnTo>
                  <a:pt x="5173789" y="1420926"/>
                </a:lnTo>
                <a:lnTo>
                  <a:pt x="5189880" y="1372920"/>
                </a:lnTo>
                <a:lnTo>
                  <a:pt x="5201209" y="1323479"/>
                </a:lnTo>
                <a:lnTo>
                  <a:pt x="5207559" y="1272705"/>
                </a:lnTo>
                <a:lnTo>
                  <a:pt x="5208956" y="1234224"/>
                </a:lnTo>
                <a:close/>
              </a:path>
              <a:path w="8766175" h="2339340">
                <a:moveTo>
                  <a:pt x="8765642" y="1047991"/>
                </a:moveTo>
                <a:lnTo>
                  <a:pt x="8764537" y="1007287"/>
                </a:lnTo>
                <a:lnTo>
                  <a:pt x="8761247" y="966990"/>
                </a:lnTo>
                <a:lnTo>
                  <a:pt x="8755824" y="927138"/>
                </a:lnTo>
                <a:lnTo>
                  <a:pt x="8748281" y="887755"/>
                </a:lnTo>
                <a:lnTo>
                  <a:pt x="8738692" y="848868"/>
                </a:lnTo>
                <a:lnTo>
                  <a:pt x="8727084" y="810501"/>
                </a:lnTo>
                <a:lnTo>
                  <a:pt x="8713495" y="772706"/>
                </a:lnTo>
                <a:lnTo>
                  <a:pt x="8697976" y="735495"/>
                </a:lnTo>
                <a:lnTo>
                  <a:pt x="8680564" y="698893"/>
                </a:lnTo>
                <a:lnTo>
                  <a:pt x="8661298" y="662952"/>
                </a:lnTo>
                <a:lnTo>
                  <a:pt x="8640216" y="627697"/>
                </a:lnTo>
                <a:lnTo>
                  <a:pt x="8617382" y="593140"/>
                </a:lnTo>
                <a:lnTo>
                  <a:pt x="8592807" y="559333"/>
                </a:lnTo>
                <a:lnTo>
                  <a:pt x="8566556" y="526288"/>
                </a:lnTo>
                <a:lnTo>
                  <a:pt x="8538654" y="494055"/>
                </a:lnTo>
                <a:lnTo>
                  <a:pt x="8509165" y="462648"/>
                </a:lnTo>
                <a:lnTo>
                  <a:pt x="8478101" y="432104"/>
                </a:lnTo>
                <a:lnTo>
                  <a:pt x="8445525" y="402450"/>
                </a:lnTo>
                <a:lnTo>
                  <a:pt x="8411464" y="373710"/>
                </a:lnTo>
                <a:lnTo>
                  <a:pt x="8375980" y="345935"/>
                </a:lnTo>
                <a:lnTo>
                  <a:pt x="8339099" y="319125"/>
                </a:lnTo>
                <a:lnTo>
                  <a:pt x="8300860" y="293344"/>
                </a:lnTo>
                <a:lnTo>
                  <a:pt x="8261312" y="268605"/>
                </a:lnTo>
                <a:lnTo>
                  <a:pt x="8220507" y="244932"/>
                </a:lnTo>
                <a:lnTo>
                  <a:pt x="8178457" y="222364"/>
                </a:lnTo>
                <a:lnTo>
                  <a:pt x="8135239" y="200926"/>
                </a:lnTo>
                <a:lnTo>
                  <a:pt x="8090865" y="180657"/>
                </a:lnTo>
                <a:lnTo>
                  <a:pt x="8045386" y="161582"/>
                </a:lnTo>
                <a:lnTo>
                  <a:pt x="7998854" y="143725"/>
                </a:lnTo>
                <a:lnTo>
                  <a:pt x="7951305" y="127139"/>
                </a:lnTo>
                <a:lnTo>
                  <a:pt x="7902778" y="111823"/>
                </a:lnTo>
                <a:lnTo>
                  <a:pt x="7853312" y="97828"/>
                </a:lnTo>
                <a:lnTo>
                  <a:pt x="7802943" y="85166"/>
                </a:lnTo>
                <a:lnTo>
                  <a:pt x="7751737" y="73888"/>
                </a:lnTo>
                <a:lnTo>
                  <a:pt x="7699705" y="64020"/>
                </a:lnTo>
                <a:lnTo>
                  <a:pt x="7646924" y="55587"/>
                </a:lnTo>
                <a:lnTo>
                  <a:pt x="7593393" y="48615"/>
                </a:lnTo>
                <a:lnTo>
                  <a:pt x="7539190" y="43141"/>
                </a:lnTo>
                <a:lnTo>
                  <a:pt x="7484338" y="39192"/>
                </a:lnTo>
                <a:lnTo>
                  <a:pt x="7428878" y="36804"/>
                </a:lnTo>
                <a:lnTo>
                  <a:pt x="7372858" y="36004"/>
                </a:lnTo>
                <a:lnTo>
                  <a:pt x="7316851" y="36804"/>
                </a:lnTo>
                <a:lnTo>
                  <a:pt x="7261390" y="39192"/>
                </a:lnTo>
                <a:lnTo>
                  <a:pt x="7206539" y="43141"/>
                </a:lnTo>
                <a:lnTo>
                  <a:pt x="7152335" y="48615"/>
                </a:lnTo>
                <a:lnTo>
                  <a:pt x="7098817" y="55587"/>
                </a:lnTo>
                <a:lnTo>
                  <a:pt x="7046023" y="64020"/>
                </a:lnTo>
                <a:lnTo>
                  <a:pt x="6993991" y="73888"/>
                </a:lnTo>
                <a:lnTo>
                  <a:pt x="6942785" y="85166"/>
                </a:lnTo>
                <a:lnTo>
                  <a:pt x="6892430" y="97828"/>
                </a:lnTo>
                <a:lnTo>
                  <a:pt x="6842963" y="111823"/>
                </a:lnTo>
                <a:lnTo>
                  <a:pt x="6794424" y="127139"/>
                </a:lnTo>
                <a:lnTo>
                  <a:pt x="6746875" y="143725"/>
                </a:lnTo>
                <a:lnTo>
                  <a:pt x="6700342" y="161582"/>
                </a:lnTo>
                <a:lnTo>
                  <a:pt x="6654876" y="180657"/>
                </a:lnTo>
                <a:lnTo>
                  <a:pt x="6610502" y="200926"/>
                </a:lnTo>
                <a:lnTo>
                  <a:pt x="6567271" y="222364"/>
                </a:lnTo>
                <a:lnTo>
                  <a:pt x="6525234" y="244932"/>
                </a:lnTo>
                <a:lnTo>
                  <a:pt x="6484417" y="268605"/>
                </a:lnTo>
                <a:lnTo>
                  <a:pt x="6444869" y="293344"/>
                </a:lnTo>
                <a:lnTo>
                  <a:pt x="6406642" y="319125"/>
                </a:lnTo>
                <a:lnTo>
                  <a:pt x="6369761" y="345935"/>
                </a:lnTo>
                <a:lnTo>
                  <a:pt x="6334265" y="373710"/>
                </a:lnTo>
                <a:lnTo>
                  <a:pt x="6300216" y="402450"/>
                </a:lnTo>
                <a:lnTo>
                  <a:pt x="6267640" y="432104"/>
                </a:lnTo>
                <a:lnTo>
                  <a:pt x="6236576" y="462648"/>
                </a:lnTo>
                <a:lnTo>
                  <a:pt x="6207074" y="494055"/>
                </a:lnTo>
                <a:lnTo>
                  <a:pt x="6179185" y="526288"/>
                </a:lnTo>
                <a:lnTo>
                  <a:pt x="6152934" y="559333"/>
                </a:lnTo>
                <a:lnTo>
                  <a:pt x="6128359" y="593140"/>
                </a:lnTo>
                <a:lnTo>
                  <a:pt x="6105512" y="627697"/>
                </a:lnTo>
                <a:lnTo>
                  <a:pt x="6084443" y="662952"/>
                </a:lnTo>
                <a:lnTo>
                  <a:pt x="6065177" y="698893"/>
                </a:lnTo>
                <a:lnTo>
                  <a:pt x="6047765" y="735495"/>
                </a:lnTo>
                <a:lnTo>
                  <a:pt x="6032246" y="772706"/>
                </a:lnTo>
                <a:lnTo>
                  <a:pt x="6018657" y="810501"/>
                </a:lnTo>
                <a:lnTo>
                  <a:pt x="6007049" y="848868"/>
                </a:lnTo>
                <a:lnTo>
                  <a:pt x="5997448" y="887755"/>
                </a:lnTo>
                <a:lnTo>
                  <a:pt x="5989917" y="927138"/>
                </a:lnTo>
                <a:lnTo>
                  <a:pt x="5984494" y="966990"/>
                </a:lnTo>
                <a:lnTo>
                  <a:pt x="5981192" y="1007287"/>
                </a:lnTo>
                <a:lnTo>
                  <a:pt x="5980087" y="1047991"/>
                </a:lnTo>
                <a:lnTo>
                  <a:pt x="5981674" y="1096721"/>
                </a:lnTo>
                <a:lnTo>
                  <a:pt x="5986386" y="1144854"/>
                </a:lnTo>
                <a:lnTo>
                  <a:pt x="5994158" y="1192339"/>
                </a:lnTo>
                <a:lnTo>
                  <a:pt x="6004903" y="1239139"/>
                </a:lnTo>
                <a:lnTo>
                  <a:pt x="6018555" y="1285176"/>
                </a:lnTo>
                <a:lnTo>
                  <a:pt x="6035052" y="1330413"/>
                </a:lnTo>
                <a:lnTo>
                  <a:pt x="6054306" y="1374787"/>
                </a:lnTo>
                <a:lnTo>
                  <a:pt x="6076264" y="1418272"/>
                </a:lnTo>
                <a:lnTo>
                  <a:pt x="6100851" y="1460779"/>
                </a:lnTo>
                <a:lnTo>
                  <a:pt x="6127978" y="1502295"/>
                </a:lnTo>
                <a:lnTo>
                  <a:pt x="6157595" y="1542732"/>
                </a:lnTo>
                <a:lnTo>
                  <a:pt x="6189624" y="1582064"/>
                </a:lnTo>
                <a:lnTo>
                  <a:pt x="6223978" y="1620227"/>
                </a:lnTo>
                <a:lnTo>
                  <a:pt x="6252997" y="1649526"/>
                </a:lnTo>
                <a:lnTo>
                  <a:pt x="6283388" y="1678051"/>
                </a:lnTo>
                <a:lnTo>
                  <a:pt x="6307531" y="1708454"/>
                </a:lnTo>
                <a:lnTo>
                  <a:pt x="6331852" y="1744522"/>
                </a:lnTo>
                <a:lnTo>
                  <a:pt x="6354191" y="1785607"/>
                </a:lnTo>
                <a:lnTo>
                  <a:pt x="6372377" y="1831098"/>
                </a:lnTo>
                <a:lnTo>
                  <a:pt x="6384239" y="1880336"/>
                </a:lnTo>
                <a:lnTo>
                  <a:pt x="6387592" y="1932711"/>
                </a:lnTo>
                <a:lnTo>
                  <a:pt x="6380289" y="1987588"/>
                </a:lnTo>
                <a:lnTo>
                  <a:pt x="6360134" y="2044319"/>
                </a:lnTo>
                <a:lnTo>
                  <a:pt x="6455499" y="1980476"/>
                </a:lnTo>
                <a:lnTo>
                  <a:pt x="6536195" y="1952790"/>
                </a:lnTo>
                <a:lnTo>
                  <a:pt x="6646227" y="1955495"/>
                </a:lnTo>
                <a:lnTo>
                  <a:pt x="6829615" y="1982838"/>
                </a:lnTo>
                <a:lnTo>
                  <a:pt x="6836575" y="1983968"/>
                </a:lnTo>
                <a:lnTo>
                  <a:pt x="6842722" y="1984781"/>
                </a:lnTo>
                <a:lnTo>
                  <a:pt x="6848500" y="1985441"/>
                </a:lnTo>
                <a:lnTo>
                  <a:pt x="6897522" y="1999157"/>
                </a:lnTo>
                <a:lnTo>
                  <a:pt x="6947395" y="2011565"/>
                </a:lnTo>
                <a:lnTo>
                  <a:pt x="6998094" y="2022652"/>
                </a:lnTo>
                <a:lnTo>
                  <a:pt x="7049579" y="2032355"/>
                </a:lnTo>
                <a:lnTo>
                  <a:pt x="7101814" y="2040661"/>
                </a:lnTo>
                <a:lnTo>
                  <a:pt x="7154748" y="2047519"/>
                </a:lnTo>
                <a:lnTo>
                  <a:pt x="7208367" y="2052916"/>
                </a:lnTo>
                <a:lnTo>
                  <a:pt x="7262622" y="2056815"/>
                </a:lnTo>
                <a:lnTo>
                  <a:pt x="7317460" y="2059178"/>
                </a:lnTo>
                <a:lnTo>
                  <a:pt x="7372858" y="2059978"/>
                </a:lnTo>
                <a:lnTo>
                  <a:pt x="7406246" y="2059660"/>
                </a:lnTo>
                <a:lnTo>
                  <a:pt x="7439431" y="2058758"/>
                </a:lnTo>
                <a:lnTo>
                  <a:pt x="7472413" y="2057285"/>
                </a:lnTo>
                <a:lnTo>
                  <a:pt x="7505192" y="2055304"/>
                </a:lnTo>
                <a:lnTo>
                  <a:pt x="7504760" y="2055507"/>
                </a:lnTo>
                <a:lnTo>
                  <a:pt x="7761630" y="2068779"/>
                </a:lnTo>
                <a:lnTo>
                  <a:pt x="7899768" y="2098814"/>
                </a:lnTo>
                <a:lnTo>
                  <a:pt x="7966430" y="2168677"/>
                </a:lnTo>
                <a:lnTo>
                  <a:pt x="8008887" y="2301417"/>
                </a:lnTo>
                <a:lnTo>
                  <a:pt x="7995005" y="2155050"/>
                </a:lnTo>
                <a:lnTo>
                  <a:pt x="8022844" y="2055304"/>
                </a:lnTo>
                <a:lnTo>
                  <a:pt x="8118157" y="1952790"/>
                </a:lnTo>
                <a:lnTo>
                  <a:pt x="8327466" y="1787232"/>
                </a:lnTo>
                <a:lnTo>
                  <a:pt x="8334730" y="1781632"/>
                </a:lnTo>
                <a:lnTo>
                  <a:pt x="8341512" y="1776298"/>
                </a:lnTo>
                <a:lnTo>
                  <a:pt x="8347837" y="1771205"/>
                </a:lnTo>
                <a:lnTo>
                  <a:pt x="8353730" y="1766328"/>
                </a:lnTo>
                <a:lnTo>
                  <a:pt x="8395221" y="1735124"/>
                </a:lnTo>
                <a:lnTo>
                  <a:pt x="8434845" y="1702650"/>
                </a:lnTo>
                <a:lnTo>
                  <a:pt x="8472551" y="1668957"/>
                </a:lnTo>
                <a:lnTo>
                  <a:pt x="8508289" y="1634096"/>
                </a:lnTo>
                <a:lnTo>
                  <a:pt x="8541982" y="1598091"/>
                </a:lnTo>
                <a:lnTo>
                  <a:pt x="8573567" y="1561020"/>
                </a:lnTo>
                <a:lnTo>
                  <a:pt x="8602980" y="1522907"/>
                </a:lnTo>
                <a:lnTo>
                  <a:pt x="8630171" y="1483791"/>
                </a:lnTo>
                <a:lnTo>
                  <a:pt x="8655063" y="1443736"/>
                </a:lnTo>
                <a:lnTo>
                  <a:pt x="8677605" y="1402765"/>
                </a:lnTo>
                <a:lnTo>
                  <a:pt x="8697735" y="1360944"/>
                </a:lnTo>
                <a:lnTo>
                  <a:pt x="8715375" y="1318310"/>
                </a:lnTo>
                <a:lnTo>
                  <a:pt x="8730475" y="1274914"/>
                </a:lnTo>
                <a:lnTo>
                  <a:pt x="8742972" y="1230795"/>
                </a:lnTo>
                <a:lnTo>
                  <a:pt x="8752802" y="1185989"/>
                </a:lnTo>
                <a:lnTo>
                  <a:pt x="8759888" y="1140561"/>
                </a:lnTo>
                <a:lnTo>
                  <a:pt x="8764194" y="1094549"/>
                </a:lnTo>
                <a:lnTo>
                  <a:pt x="8765642" y="1047991"/>
                </a:lnTo>
                <a:close/>
              </a:path>
            </a:pathLst>
          </a:custGeom>
          <a:solidFill>
            <a:srgbClr val="EBC9B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B65333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CD8466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E3B8A2"/>
                </a:solidFill>
              </a:rPr>
              <a:t>BAs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500" b="0" i="0">
                <a:solidFill>
                  <a:srgbClr val="CD8466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E3B8A2"/>
                </a:solidFill>
              </a:rPr>
              <a:t>BAs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300" y="1459651"/>
            <a:ext cx="6435725" cy="71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B65333"/>
                </a:solidFill>
                <a:latin typeface="Futura PT Heavy"/>
                <a:cs typeface="Futura PT Heavy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27300" y="2300201"/>
            <a:ext cx="9110980" cy="1879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B65333"/>
                </a:solidFill>
                <a:latin typeface="Futura PT Medium"/>
                <a:cs typeface="Futura PT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9361594" y="6992881"/>
            <a:ext cx="807084" cy="254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500" b="0" i="0">
                <a:solidFill>
                  <a:srgbClr val="CD8466"/>
                </a:solidFill>
                <a:latin typeface="Urbanist"/>
                <a:cs typeface="Urbanist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</a:rPr>
              <a:t>Di</a:t>
            </a:r>
            <a:r>
              <a:rPr spc="35" dirty="0"/>
              <a:t>Pol</a:t>
            </a:r>
            <a:r>
              <a:rPr spc="35" dirty="0">
                <a:solidFill>
                  <a:srgbClr val="E3B8A2"/>
                </a:solidFill>
              </a:rPr>
              <a:t>BAs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73044" y="1473817"/>
            <a:ext cx="1666875" cy="144272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 indent="-26670" algn="ctr">
              <a:lnSpc>
                <a:spcPct val="101400"/>
              </a:lnSpc>
              <a:spcBef>
                <a:spcPts val="60"/>
              </a:spcBef>
            </a:pPr>
            <a:r>
              <a:rPr sz="2300" b="1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Juden</a:t>
            </a:r>
            <a:r>
              <a:rPr sz="2300" b="1" spc="-1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300" b="1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 </a:t>
            </a:r>
            <a:r>
              <a:rPr sz="2300" b="1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Radfahrer </a:t>
            </a:r>
            <a:r>
              <a:rPr sz="2300" b="1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beherrschen </a:t>
            </a:r>
            <a:r>
              <a:rPr sz="2300" b="1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300" b="1" spc="-8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300" b="1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Welt!</a:t>
            </a:r>
            <a:endParaRPr sz="23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27300" y="6979249"/>
            <a:ext cx="323600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01</a:t>
            </a:r>
            <a:endParaRPr sz="15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xfrm>
            <a:off x="9232900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E3B8A2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556500" y="1678509"/>
            <a:ext cx="2304265" cy="891719"/>
          </a:xfrm>
          <a:prstGeom prst="rect">
            <a:avLst/>
          </a:prstGeom>
        </p:spPr>
        <p:txBody>
          <a:bodyPr vert="horz" wrap="square" lIns="0" tIns="5715" rIns="0" bIns="0" rtlCol="0">
            <a:spAutoFit/>
          </a:bodyPr>
          <a:lstStyle/>
          <a:p>
            <a:pPr marL="66675" marR="5080" indent="-54610">
              <a:lnSpc>
                <a:spcPct val="101899"/>
              </a:lnSpc>
              <a:spcBef>
                <a:spcPts val="45"/>
              </a:spcBef>
            </a:pPr>
            <a:r>
              <a:rPr sz="2900" dirty="0">
                <a:latin typeface="Futura" panose="020B0602020204020303" pitchFamily="34" charset="-79"/>
                <a:cs typeface="Futura" panose="020B0602020204020303" pitchFamily="34" charset="-79"/>
              </a:rPr>
              <a:t>Wieso</a:t>
            </a:r>
            <a:r>
              <a:rPr sz="2900" spc="-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900" spc="-20" dirty="0">
                <a:latin typeface="Futura" panose="020B0602020204020303" pitchFamily="34" charset="-79"/>
                <a:cs typeface="Futura" panose="020B0602020204020303" pitchFamily="34" charset="-79"/>
              </a:rPr>
              <a:t>denn </a:t>
            </a:r>
            <a:r>
              <a:rPr sz="2900"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900" spc="-7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900" spc="-10" dirty="0" err="1">
                <a:latin typeface="Futura" panose="020B0602020204020303" pitchFamily="34" charset="-79"/>
                <a:cs typeface="Futura" panose="020B0602020204020303" pitchFamily="34" charset="-79"/>
              </a:rPr>
              <a:t>Juden</a:t>
            </a:r>
            <a:r>
              <a:rPr sz="2900" spc="-10" dirty="0" smtClean="0">
                <a:latin typeface="Futura" panose="020B0602020204020303" pitchFamily="34" charset="-79"/>
                <a:cs typeface="Futura" panose="020B0602020204020303" pitchFamily="34" charset="-79"/>
              </a:rPr>
              <a:t>?!</a:t>
            </a:r>
            <a:r>
              <a:rPr lang="de-DE" sz="2900" spc="-10" dirty="0" smtClean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endParaRPr sz="29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08501" y="1856058"/>
            <a:ext cx="1591184" cy="7141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indent="55244">
              <a:lnSpc>
                <a:spcPct val="101699"/>
              </a:lnSpc>
              <a:spcBef>
                <a:spcPts val="90"/>
              </a:spcBef>
            </a:pPr>
            <a:r>
              <a:rPr sz="2300" b="1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Wieso</a:t>
            </a:r>
            <a:r>
              <a:rPr sz="2300" b="1" spc="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300" b="1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 </a:t>
            </a:r>
            <a:r>
              <a:rPr sz="2300" b="1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Radfahrer?</a:t>
            </a:r>
            <a:endParaRPr sz="23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300" y="1351461"/>
            <a:ext cx="9366250" cy="1762021"/>
          </a:xfrm>
          <a:prstGeom prst="rect">
            <a:avLst/>
          </a:prstGeom>
        </p:spPr>
        <p:txBody>
          <a:bodyPr vert="horz" wrap="square" lIns="0" tIns="160020" rIns="0" bIns="0" rtlCol="0">
            <a:spAutoFit/>
          </a:bodyPr>
          <a:lstStyle/>
          <a:p>
            <a:pPr marL="408940" indent="-396240">
              <a:lnSpc>
                <a:spcPct val="100000"/>
              </a:lnSpc>
              <a:spcBef>
                <a:spcPts val="1260"/>
              </a:spcBef>
              <a:buAutoNum type="arabicPeriod"/>
              <a:tabLst>
                <a:tab pos="408940" algn="l"/>
              </a:tabLst>
            </a:pPr>
            <a:r>
              <a:rPr sz="2800" spc="-4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Was</a:t>
            </a:r>
            <a:r>
              <a:rPr sz="2800" spc="-7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ist</a:t>
            </a:r>
            <a:r>
              <a:rPr sz="2800" spc="-7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auf</a:t>
            </a:r>
            <a:r>
              <a:rPr sz="2800" spc="-7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der</a:t>
            </a:r>
            <a:r>
              <a:rPr sz="2800" spc="-8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Zeichnung</a:t>
            </a:r>
            <a:r>
              <a:rPr sz="2800" spc="-7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zu</a:t>
            </a:r>
            <a:r>
              <a:rPr sz="2800" spc="-7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sehen?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434975" indent="-422275">
              <a:lnSpc>
                <a:spcPct val="100000"/>
              </a:lnSpc>
              <a:spcBef>
                <a:spcPts val="1160"/>
              </a:spcBef>
              <a:buAutoNum type="arabicPeriod"/>
              <a:tabLst>
                <a:tab pos="434975" algn="l"/>
              </a:tabLst>
            </a:pPr>
            <a:r>
              <a:rPr sz="2800" spc="-4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Was</a:t>
            </a:r>
            <a:r>
              <a:rPr sz="2800" spc="-9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machen</a:t>
            </a:r>
            <a:r>
              <a:rPr sz="2800" spc="-9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800" spc="-9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dargestellten</a:t>
            </a:r>
            <a:r>
              <a:rPr sz="2800" spc="-9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Figuren?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426084" indent="-413384">
              <a:lnSpc>
                <a:spcPct val="100000"/>
              </a:lnSpc>
              <a:spcBef>
                <a:spcPts val="1160"/>
              </a:spcBef>
              <a:buAutoNum type="arabicPeriod"/>
              <a:tabLst>
                <a:tab pos="426084" algn="l"/>
              </a:tabLst>
            </a:pPr>
            <a:r>
              <a:rPr sz="2800" spc="-4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Was</a:t>
            </a:r>
            <a:r>
              <a:rPr sz="2800" spc="-114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wird</a:t>
            </a:r>
            <a:r>
              <a:rPr sz="2800" spc="-114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5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Jüdinnen*Juden</a:t>
            </a:r>
            <a:r>
              <a:rPr sz="2800" spc="-1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unterstellt</a:t>
            </a:r>
            <a:r>
              <a:rPr sz="2800" spc="-114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oder</a:t>
            </a:r>
            <a:r>
              <a:rPr sz="2800" spc="-1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vorgeworfen?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4" name="object 4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B65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xfrm>
            <a:off x="9309100" y="6992881"/>
            <a:ext cx="8595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E3B8A2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27300" y="7006249"/>
            <a:ext cx="257810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02</a:t>
            </a:r>
            <a:endParaRPr sz="15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sp>
        <p:nvSpPr>
          <p:cNvPr id="11" name="Titel 10"/>
          <p:cNvSpPr>
            <a:spLocks noGrp="1"/>
          </p:cNvSpPr>
          <p:nvPr>
            <p:ph type="title" idx="4294967295"/>
          </p:nvPr>
        </p:nvSpPr>
        <p:spPr>
          <a:xfrm>
            <a:off x="1689100" y="594887"/>
            <a:ext cx="6435725" cy="711200"/>
          </a:xfrm>
        </p:spPr>
        <p:txBody>
          <a:bodyPr/>
          <a:lstStyle/>
          <a:p>
            <a:r>
              <a:rPr lang="de-DE" dirty="0" smtClean="0"/>
              <a:t>Fragen zur</a:t>
            </a:r>
            <a:r>
              <a:rPr lang="de-DE" baseline="0" dirty="0" smtClean="0"/>
              <a:t> Grafik</a:t>
            </a:r>
            <a:endParaRPr lang="de-D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300" y="1351461"/>
            <a:ext cx="9391400" cy="2781787"/>
          </a:xfrm>
          <a:prstGeom prst="rect">
            <a:avLst/>
          </a:prstGeom>
        </p:spPr>
        <p:txBody>
          <a:bodyPr vert="horz" wrap="square" lIns="0" tIns="160020" rIns="0" bIns="0" rtlCol="0">
            <a:spAutoFit/>
          </a:bodyPr>
          <a:lstStyle/>
          <a:p>
            <a:pPr marL="423545" indent="-410845">
              <a:lnSpc>
                <a:spcPct val="100000"/>
              </a:lnSpc>
              <a:spcBef>
                <a:spcPts val="1260"/>
              </a:spcBef>
              <a:buAutoNum type="arabicPeriod" startAt="4"/>
              <a:tabLst>
                <a:tab pos="423545" algn="l"/>
              </a:tabLst>
            </a:pPr>
            <a:r>
              <a:rPr sz="2800" spc="-1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Wer</a:t>
            </a:r>
            <a:r>
              <a:rPr sz="2800" spc="-9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sind</a:t>
            </a:r>
            <a:r>
              <a:rPr sz="2800" spc="-1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9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Jüdinnen*Juden?</a:t>
            </a:r>
            <a:r>
              <a:rPr sz="2800" spc="-9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14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Was</a:t>
            </a:r>
            <a:r>
              <a:rPr sz="2800" spc="-7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bedeutet</a:t>
            </a:r>
            <a:r>
              <a:rPr sz="2800" spc="-9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4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Jüdisch-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Sein?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12700" marR="1713230" indent="413384">
              <a:lnSpc>
                <a:spcPts val="3600"/>
              </a:lnSpc>
              <a:spcBef>
                <a:spcPts val="1480"/>
              </a:spcBef>
              <a:buAutoNum type="arabicPeriod" startAt="4"/>
              <a:tabLst>
                <a:tab pos="426084" algn="l"/>
              </a:tabLst>
            </a:pP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Inwiefern</a:t>
            </a:r>
            <a:r>
              <a:rPr sz="2800" spc="-1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überraschen</a:t>
            </a:r>
            <a:r>
              <a:rPr sz="2800" spc="-1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euch</a:t>
            </a:r>
            <a:r>
              <a:rPr sz="2800" spc="-1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800" spc="-10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Aussagen? </a:t>
            </a:r>
            <a:r>
              <a:rPr sz="2800" spc="-4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Was</a:t>
            </a:r>
            <a:r>
              <a:rPr sz="2800" spc="-8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findet</a:t>
            </a:r>
            <a:r>
              <a:rPr sz="2800" spc="-7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ihr</a:t>
            </a:r>
            <a:r>
              <a:rPr sz="2800" spc="-8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bemerkenswert?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12700" marR="721360" indent="420370">
              <a:lnSpc>
                <a:spcPts val="3600"/>
              </a:lnSpc>
              <a:spcBef>
                <a:spcPts val="1400"/>
              </a:spcBef>
              <a:buAutoNum type="arabicPeriod" startAt="4"/>
              <a:tabLst>
                <a:tab pos="433070" algn="l"/>
              </a:tabLst>
            </a:pPr>
            <a:r>
              <a:rPr sz="2800" spc="-4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Was</a:t>
            </a:r>
            <a:r>
              <a:rPr sz="2800" spc="-1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soll</a:t>
            </a:r>
            <a:r>
              <a:rPr sz="2800" spc="-9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mit</a:t>
            </a:r>
            <a:r>
              <a:rPr sz="2800" spc="-1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der</a:t>
            </a:r>
            <a:r>
              <a:rPr sz="2800" spc="-10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Zeichnung</a:t>
            </a:r>
            <a:r>
              <a:rPr sz="2800" spc="-9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ausgedrückt</a:t>
            </a:r>
            <a:r>
              <a:rPr sz="2800" spc="-1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werden? </a:t>
            </a:r>
            <a:r>
              <a:rPr sz="28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Welche</a:t>
            </a:r>
            <a:r>
              <a:rPr sz="2800" spc="-9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Botschaft</a:t>
            </a:r>
            <a:r>
              <a:rPr sz="2800" spc="-9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soll</a:t>
            </a:r>
            <a:r>
              <a:rPr sz="2800" spc="-9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vermittelt</a:t>
            </a:r>
            <a:r>
              <a:rPr sz="2800" spc="-9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werden?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4" name="object 4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B65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xfrm>
            <a:off x="9309100" y="6992881"/>
            <a:ext cx="8595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E3B8A2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27300" y="7006249"/>
            <a:ext cx="255904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03</a:t>
            </a:r>
            <a:endParaRPr sz="15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sp>
        <p:nvSpPr>
          <p:cNvPr id="11" name="Titel 10"/>
          <p:cNvSpPr>
            <a:spLocks noGrp="1"/>
          </p:cNvSpPr>
          <p:nvPr>
            <p:ph type="title" idx="4294967295"/>
          </p:nvPr>
        </p:nvSpPr>
        <p:spPr>
          <a:xfrm>
            <a:off x="1765300" y="584692"/>
            <a:ext cx="6435725" cy="615553"/>
          </a:xfrm>
        </p:spPr>
        <p:txBody>
          <a:bodyPr/>
          <a:lstStyle/>
          <a:p>
            <a:r>
              <a:rPr lang="de-DE" dirty="0" smtClean="0"/>
              <a:t>Fragen zur Grafik</a:t>
            </a:r>
            <a:endParaRPr lang="de-D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 spc="-85" dirty="0">
                <a:latin typeface="Futura" panose="020B0602020204020303" pitchFamily="34" charset="-79"/>
                <a:cs typeface="Futura" panose="020B0602020204020303" pitchFamily="34" charset="-79"/>
              </a:rPr>
              <a:t>Antisemitismus</a:t>
            </a:r>
            <a:endParaRPr sz="45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300" y="2386751"/>
            <a:ext cx="7758430" cy="1549142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1139825" indent="396240">
              <a:lnSpc>
                <a:spcPts val="3600"/>
              </a:lnSpc>
              <a:spcBef>
                <a:spcPts val="420"/>
              </a:spcBef>
              <a:buAutoNum type="arabicPeriod"/>
              <a:tabLst>
                <a:tab pos="408940" algn="l"/>
              </a:tabLst>
            </a:pPr>
            <a:r>
              <a:rPr sz="2800" spc="-4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Wer</a:t>
            </a:r>
            <a:r>
              <a:rPr sz="2800" spc="-6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hat</a:t>
            </a:r>
            <a:r>
              <a:rPr sz="2800" spc="-5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den</a:t>
            </a:r>
            <a:r>
              <a:rPr sz="2800" spc="-5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Begriff</a:t>
            </a:r>
            <a:r>
              <a:rPr sz="2800" spc="-5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schon</a:t>
            </a:r>
            <a:r>
              <a:rPr sz="2800" spc="-5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mal</a:t>
            </a:r>
            <a:r>
              <a:rPr sz="2800" spc="-5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gehört? </a:t>
            </a:r>
            <a:r>
              <a:rPr sz="2800" spc="-4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Was</a:t>
            </a:r>
            <a:r>
              <a:rPr sz="2800" spc="-1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wird</a:t>
            </a:r>
            <a:r>
              <a:rPr sz="2800" spc="-1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damit</a:t>
            </a:r>
            <a:r>
              <a:rPr sz="2800" spc="-1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verbunden?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434975" indent="-422275">
              <a:lnSpc>
                <a:spcPct val="100000"/>
              </a:lnSpc>
              <a:spcBef>
                <a:spcPts val="1080"/>
              </a:spcBef>
              <a:buAutoNum type="arabicPeriod"/>
              <a:tabLst>
                <a:tab pos="434975" algn="l"/>
              </a:tabLst>
            </a:pPr>
            <a:r>
              <a:rPr sz="28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Welche</a:t>
            </a:r>
            <a:r>
              <a:rPr sz="2800" spc="-8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Gefühle</a:t>
            </a:r>
            <a:r>
              <a:rPr sz="2800" spc="-8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löst</a:t>
            </a:r>
            <a:r>
              <a:rPr sz="2800" spc="-8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das</a:t>
            </a:r>
            <a:r>
              <a:rPr sz="2800" spc="-8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Thema</a:t>
            </a:r>
            <a:r>
              <a:rPr sz="2800" spc="-8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bei</a:t>
            </a:r>
            <a:r>
              <a:rPr sz="2800" spc="-8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euch</a:t>
            </a:r>
            <a:r>
              <a:rPr sz="2800" spc="-8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8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aus?</a:t>
            </a:r>
            <a:endParaRPr sz="28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5" name="object 5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B65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9232900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E3B8A2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7300" y="7006249"/>
            <a:ext cx="257810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04</a:t>
            </a:r>
            <a:endParaRPr sz="15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1474701"/>
            <a:ext cx="61148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0" dirty="0">
                <a:latin typeface="Futura" panose="020B0602020204020303" pitchFamily="34" charset="-79"/>
                <a:cs typeface="Futura" panose="020B0602020204020303" pitchFamily="34" charset="-79"/>
              </a:rPr>
              <a:t>Aufgaben</a:t>
            </a:r>
            <a:r>
              <a:rPr spc="-1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zum</a:t>
            </a:r>
            <a:r>
              <a:rPr spc="-204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Video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300" y="2300201"/>
            <a:ext cx="9239000" cy="2754600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 indent="310515">
              <a:spcBef>
                <a:spcPts val="280"/>
              </a:spcBef>
              <a:buAutoNum type="arabicPeriod"/>
              <a:tabLst>
                <a:tab pos="323215" algn="l"/>
              </a:tabLst>
            </a:pP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Beschreibe</a:t>
            </a:r>
            <a:r>
              <a:rPr sz="2500" spc="-1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</a:t>
            </a:r>
            <a:r>
              <a:rPr sz="25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welchen</a:t>
            </a:r>
            <a:r>
              <a:rPr sz="2500" spc="-1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Orten</a:t>
            </a:r>
            <a:r>
              <a:rPr sz="25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Jüdinnen*Juden</a:t>
            </a:r>
            <a:r>
              <a:rPr sz="2500" spc="-1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mit</a:t>
            </a:r>
            <a:r>
              <a:rPr sz="25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Antisemitismus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konfrontiert</a:t>
            </a:r>
            <a:r>
              <a:rPr sz="2500" spc="-5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sind.</a:t>
            </a:r>
            <a:endParaRPr sz="25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12700" marR="186055" indent="330200">
              <a:spcBef>
                <a:spcPts val="1600"/>
              </a:spcBef>
              <a:buAutoNum type="arabicPeriod"/>
              <a:tabLst>
                <a:tab pos="342900" algn="l"/>
              </a:tabLst>
            </a:pP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Benenne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Formen,</a:t>
            </a:r>
            <a:r>
              <a:rPr sz="2500" spc="-1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in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denen</a:t>
            </a:r>
            <a:r>
              <a:rPr sz="2500" spc="-1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Antisemitismus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im</a:t>
            </a:r>
            <a:r>
              <a:rPr sz="2500" spc="-1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Alltag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auftritt: Was</a:t>
            </a:r>
            <a:r>
              <a:rPr sz="2500" spc="-7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wird</a:t>
            </a:r>
            <a:r>
              <a:rPr sz="2500" spc="-7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Jüdinnen*Juden</a:t>
            </a:r>
            <a:r>
              <a:rPr sz="2500" spc="-7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vorgeworfen?</a:t>
            </a:r>
            <a:endParaRPr sz="25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12700" marR="632460" indent="323850">
              <a:spcBef>
                <a:spcPts val="1600"/>
              </a:spcBef>
              <a:buAutoNum type="arabicPeriod"/>
              <a:tabLst>
                <a:tab pos="336550" algn="l"/>
              </a:tabLst>
            </a:pP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Erläutere</a:t>
            </a:r>
            <a:r>
              <a:rPr sz="2500" spc="-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den</a:t>
            </a:r>
            <a:r>
              <a:rPr sz="2500" spc="-3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Zusammenhang</a:t>
            </a:r>
            <a:r>
              <a:rPr sz="2500" spc="-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zwischen</a:t>
            </a:r>
            <a:r>
              <a:rPr sz="2500" spc="-3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Antisemitismus</a:t>
            </a:r>
            <a:r>
              <a:rPr sz="2500" spc="-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und </a:t>
            </a:r>
            <a:r>
              <a:rPr sz="25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Verschwörungstheorien.</a:t>
            </a:r>
            <a:endParaRPr sz="25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5" name="object 5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B65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9309100" y="6992881"/>
            <a:ext cx="8595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E3B8A2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7300" y="7006249"/>
            <a:ext cx="259715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05</a:t>
            </a:r>
            <a:endParaRPr sz="15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1474701"/>
            <a:ext cx="61148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Aufgaben</a:t>
            </a:r>
            <a:r>
              <a:rPr spc="-1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zum</a:t>
            </a:r>
            <a:r>
              <a:rPr spc="-1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5" dirty="0">
                <a:latin typeface="Futura" panose="020B0602020204020303" pitchFamily="34" charset="-79"/>
                <a:cs typeface="Futura" panose="020B0602020204020303" pitchFamily="34" charset="-79"/>
              </a:rPr>
              <a:t>Text</a:t>
            </a:r>
            <a:r>
              <a:rPr spc="-1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90" dirty="0">
                <a:latin typeface="Futura" panose="020B0602020204020303" pitchFamily="34" charset="-79"/>
                <a:cs typeface="Futura" panose="020B0602020204020303" pitchFamily="34" charset="-79"/>
              </a:rPr>
              <a:t>(1)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300" y="2109701"/>
            <a:ext cx="9223375" cy="3308598"/>
          </a:xfrm>
          <a:prstGeom prst="rect">
            <a:avLst/>
          </a:prstGeom>
        </p:spPr>
        <p:txBody>
          <a:bodyPr vert="horz" wrap="square" lIns="0" tIns="203200" rIns="0" bIns="0" rtlCol="0">
            <a:spAutoFit/>
          </a:bodyPr>
          <a:lstStyle/>
          <a:p>
            <a:pPr marL="323215" indent="-310515">
              <a:spcBef>
                <a:spcPts val="1600"/>
              </a:spcBef>
              <a:buAutoNum type="arabicPeriod"/>
              <a:tabLst>
                <a:tab pos="323215" algn="l"/>
              </a:tabLst>
            </a:pP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Beschreibe</a:t>
            </a:r>
            <a:r>
              <a:rPr sz="2500" spc="-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gegen</a:t>
            </a:r>
            <a:r>
              <a:rPr sz="2500" spc="-3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wen</a:t>
            </a:r>
            <a:r>
              <a:rPr sz="2500" spc="-3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oder</a:t>
            </a:r>
            <a:r>
              <a:rPr sz="2500" spc="-3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was</a:t>
            </a:r>
            <a:r>
              <a:rPr sz="2500" spc="-3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sich</a:t>
            </a:r>
            <a:r>
              <a:rPr sz="2500" spc="-3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Antisemitismus</a:t>
            </a:r>
            <a:r>
              <a:rPr sz="2500" spc="-3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richtet.</a:t>
            </a:r>
            <a:endParaRPr sz="25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12700" marR="5080" indent="330200">
              <a:spcBef>
                <a:spcPts val="1680"/>
              </a:spcBef>
              <a:buAutoNum type="arabicPeriod"/>
              <a:tabLst>
                <a:tab pos="342900" algn="l"/>
              </a:tabLst>
            </a:pP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Beschreibe</a:t>
            </a:r>
            <a:r>
              <a:rPr sz="2500" spc="-5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wofür</a:t>
            </a:r>
            <a:r>
              <a:rPr sz="2500" spc="-5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der</a:t>
            </a:r>
            <a:r>
              <a:rPr sz="2500" spc="-5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Antisemitismus</a:t>
            </a:r>
            <a:r>
              <a:rPr sz="2500" spc="-5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von</a:t>
            </a:r>
            <a:r>
              <a:rPr sz="2500" spc="-4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Antisemit*innen</a:t>
            </a:r>
            <a:r>
              <a:rPr sz="2500" spc="-5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genutzt</a:t>
            </a:r>
            <a:r>
              <a:rPr sz="2500" spc="-5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wird.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Welche</a:t>
            </a:r>
            <a:r>
              <a:rPr sz="2500" spc="-5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Funktionen</a:t>
            </a:r>
            <a:r>
              <a:rPr sz="2500" spc="-5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erfüllt</a:t>
            </a:r>
            <a:r>
              <a:rPr sz="2500" spc="-4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Antisemitismus?</a:t>
            </a:r>
            <a:endParaRPr sz="25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336550" indent="-323850">
              <a:spcBef>
                <a:spcPts val="1420"/>
              </a:spcBef>
              <a:buAutoNum type="arabicPeriod"/>
              <a:tabLst>
                <a:tab pos="336550" algn="l"/>
              </a:tabLst>
            </a:pPr>
            <a:r>
              <a:rPr sz="25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Wurdest</a:t>
            </a:r>
            <a:r>
              <a:rPr sz="2500" spc="-4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du</a:t>
            </a:r>
            <a:r>
              <a:rPr sz="2500" spc="-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schon</a:t>
            </a:r>
            <a:r>
              <a:rPr sz="2500" spc="-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einmal</a:t>
            </a:r>
            <a:r>
              <a:rPr sz="2500" spc="-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mit</a:t>
            </a:r>
            <a:r>
              <a:rPr sz="2500" spc="-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»Du</a:t>
            </a:r>
            <a:r>
              <a:rPr sz="2500" spc="-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Jude«</a:t>
            </a:r>
            <a:r>
              <a:rPr sz="2500" spc="-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beschimpft?</a:t>
            </a:r>
            <a:endParaRPr sz="25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12700" marR="118745">
              <a:spcBef>
                <a:spcPts val="130"/>
              </a:spcBef>
            </a:pP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Wie</a:t>
            </a:r>
            <a:r>
              <a:rPr sz="2500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hast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du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dich</a:t>
            </a:r>
            <a:r>
              <a:rPr sz="2500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dabei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gefühlt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oder</a:t>
            </a:r>
            <a:r>
              <a:rPr sz="2500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was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glaubst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du,</a:t>
            </a:r>
            <a:r>
              <a:rPr sz="2500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wie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sich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andere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Menschen</a:t>
            </a:r>
            <a:r>
              <a:rPr sz="2500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dabei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fühlen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(Wenn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du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selbst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schon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mal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diskriminiert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wurdest,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musst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du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das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nicht</a:t>
            </a:r>
            <a:r>
              <a:rPr sz="25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5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teilen)?</a:t>
            </a:r>
            <a:endParaRPr sz="25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5" name="object 5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B65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9309100" y="6992881"/>
            <a:ext cx="8595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E3B8A2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7300" y="7006249"/>
            <a:ext cx="259715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06</a:t>
            </a:r>
            <a:endParaRPr sz="15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1474701"/>
            <a:ext cx="62672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45" dirty="0">
                <a:latin typeface="Futura" panose="020B0602020204020303" pitchFamily="34" charset="-79"/>
                <a:cs typeface="Futura" panose="020B0602020204020303" pitchFamily="34" charset="-79"/>
              </a:rPr>
              <a:t>Aufgaben</a:t>
            </a:r>
            <a:r>
              <a:rPr spc="-19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zum</a:t>
            </a:r>
            <a:r>
              <a:rPr spc="-19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5" dirty="0">
                <a:latin typeface="Futura" panose="020B0602020204020303" pitchFamily="34" charset="-79"/>
                <a:cs typeface="Futura" panose="020B0602020204020303" pitchFamily="34" charset="-79"/>
              </a:rPr>
              <a:t>Text</a:t>
            </a:r>
            <a:r>
              <a:rPr spc="-1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65" dirty="0">
                <a:latin typeface="Futura" panose="020B0602020204020303" pitchFamily="34" charset="-79"/>
                <a:cs typeface="Futura" panose="020B0602020204020303" pitchFamily="34" charset="-79"/>
              </a:rPr>
              <a:t>(2)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7300" y="2109701"/>
            <a:ext cx="10991600" cy="3734356"/>
          </a:xfrm>
          <a:prstGeom prst="rect">
            <a:avLst/>
          </a:prstGeom>
        </p:spPr>
        <p:txBody>
          <a:bodyPr vert="horz" wrap="square" lIns="0" tIns="203200" rIns="0" bIns="0" rtlCol="0">
            <a:spAutoFit/>
          </a:bodyPr>
          <a:lstStyle/>
          <a:p>
            <a:pPr marL="323215" indent="-310515">
              <a:spcBef>
                <a:spcPts val="1600"/>
              </a:spcBef>
              <a:buAutoNum type="arabicPeriod"/>
              <a:tabLst>
                <a:tab pos="323215" algn="l"/>
              </a:tabLst>
            </a:pP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Beschreibe</a:t>
            </a:r>
            <a:r>
              <a:rPr sz="2200" spc="-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gegen</a:t>
            </a:r>
            <a:r>
              <a:rPr sz="2200" spc="-3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wen</a:t>
            </a:r>
            <a:r>
              <a:rPr sz="2200" spc="-3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oder</a:t>
            </a:r>
            <a:r>
              <a:rPr sz="2200" spc="-3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was</a:t>
            </a:r>
            <a:r>
              <a:rPr sz="2200" spc="-3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sich</a:t>
            </a:r>
            <a:r>
              <a:rPr sz="2200" spc="-3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Antisemitismus</a:t>
            </a:r>
            <a:r>
              <a:rPr sz="2200" spc="-3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richtet.</a:t>
            </a:r>
            <a:endParaRPr sz="22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12700" marR="728980" indent="330200">
              <a:spcBef>
                <a:spcPts val="1680"/>
              </a:spcBef>
              <a:buAutoNum type="arabicPeriod"/>
              <a:tabLst>
                <a:tab pos="342900" algn="l"/>
              </a:tabLst>
            </a:pP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Erläutere,</a:t>
            </a:r>
            <a:r>
              <a:rPr sz="2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welche</a:t>
            </a:r>
            <a:r>
              <a:rPr sz="2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Rolle</a:t>
            </a:r>
            <a:r>
              <a:rPr sz="2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das</a:t>
            </a:r>
            <a:r>
              <a:rPr sz="2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reale</a:t>
            </a:r>
            <a:r>
              <a:rPr sz="2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Verhalten</a:t>
            </a:r>
            <a:r>
              <a:rPr sz="2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von</a:t>
            </a:r>
            <a:r>
              <a:rPr sz="2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jüdischen</a:t>
            </a:r>
            <a:r>
              <a:rPr sz="2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Menschen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für</a:t>
            </a:r>
            <a:r>
              <a:rPr sz="2200" spc="-4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Antisemitismus</a:t>
            </a:r>
            <a:r>
              <a:rPr sz="2200" spc="-4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spielt.</a:t>
            </a:r>
            <a:endParaRPr sz="22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12700" marR="593090" indent="323850">
              <a:spcBef>
                <a:spcPts val="1600"/>
              </a:spcBef>
              <a:buAutoNum type="arabicPeriod"/>
              <a:tabLst>
                <a:tab pos="336550" algn="l"/>
              </a:tabLst>
            </a:pP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Beschreibe,</a:t>
            </a:r>
            <a:r>
              <a:rPr sz="2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welche</a:t>
            </a:r>
            <a:r>
              <a:rPr sz="2200" spc="-5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Funktionen</a:t>
            </a:r>
            <a:r>
              <a:rPr sz="2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 err="1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Antisemitismus</a:t>
            </a:r>
            <a:r>
              <a:rPr sz="2200" spc="-5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für</a:t>
            </a:r>
            <a:r>
              <a:rPr lang="de-DE" sz="2200" spc="-5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spc="-10" dirty="0" err="1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Antisemit</a:t>
            </a:r>
            <a:r>
              <a:rPr sz="2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*innen</a:t>
            </a:r>
            <a:r>
              <a:rPr sz="2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hat </a:t>
            </a:r>
            <a:r>
              <a:rPr sz="2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bzw.</a:t>
            </a:r>
            <a:r>
              <a:rPr sz="2200" spc="-4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wofür</a:t>
            </a:r>
            <a:r>
              <a:rPr sz="2200" spc="-4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er</a:t>
            </a:r>
            <a:r>
              <a:rPr sz="2200" spc="-4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genutzt</a:t>
            </a:r>
            <a:r>
              <a:rPr sz="2200" spc="-4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wird.</a:t>
            </a:r>
            <a:endParaRPr sz="22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339090" indent="-326390">
              <a:spcBef>
                <a:spcPts val="1420"/>
              </a:spcBef>
              <a:buAutoNum type="arabicPeriod"/>
              <a:tabLst>
                <a:tab pos="339090" algn="l"/>
              </a:tabLst>
            </a:pPr>
            <a:r>
              <a:rPr sz="2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Erläutere,</a:t>
            </a:r>
            <a:r>
              <a:rPr sz="2200" spc="-8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inwiefern</a:t>
            </a:r>
            <a:r>
              <a:rPr sz="2200" spc="-7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der</a:t>
            </a:r>
            <a:r>
              <a:rPr sz="2200" spc="-7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Antisemitismus</a:t>
            </a:r>
            <a:r>
              <a:rPr sz="2200" spc="-7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eine</a:t>
            </a:r>
            <a:r>
              <a:rPr sz="2200" spc="-7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»falsche</a:t>
            </a:r>
            <a:r>
              <a:rPr sz="2200" spc="-8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spc="-25" dirty="0" err="1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Eindeutigkeit</a:t>
            </a:r>
            <a:r>
              <a:rPr sz="2200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«</a:t>
            </a:r>
            <a:r>
              <a:rPr lang="de-DE" sz="2200" spc="-7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spc="-10" dirty="0" err="1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schafft</a:t>
            </a:r>
            <a:r>
              <a:rPr sz="2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.</a:t>
            </a:r>
            <a:endParaRPr sz="22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12700" marR="1937385">
              <a:spcBef>
                <a:spcPts val="1680"/>
              </a:spcBef>
              <a:tabLst>
                <a:tab pos="335915" algn="l"/>
              </a:tabLst>
            </a:pPr>
            <a:r>
              <a:rPr lang="de-DE"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5. </a:t>
            </a:r>
            <a:r>
              <a:rPr sz="2200" dirty="0" err="1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Erörtere</a:t>
            </a:r>
            <a:r>
              <a:rPr sz="2200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den</a:t>
            </a:r>
            <a:r>
              <a:rPr sz="2200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Zusammenhang</a:t>
            </a:r>
            <a:r>
              <a:rPr sz="2200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zwischen</a:t>
            </a:r>
            <a:r>
              <a:rPr sz="22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2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Antisemitismus</a:t>
            </a:r>
            <a:r>
              <a:rPr sz="2200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und </a:t>
            </a:r>
            <a:r>
              <a:rPr sz="2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Verschwörungstheorien.</a:t>
            </a:r>
            <a:endParaRPr sz="22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5" name="object 5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B65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9232900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E3B8A2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7300" y="7006249"/>
            <a:ext cx="247650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07</a:t>
            </a:r>
            <a:endParaRPr sz="15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 spc="-80" dirty="0">
                <a:latin typeface="Futura" panose="020B0602020204020303" pitchFamily="34" charset="-79"/>
                <a:cs typeface="Futura" panose="020B0602020204020303" pitchFamily="34" charset="-79"/>
              </a:rPr>
              <a:t>Ausblick</a:t>
            </a:r>
            <a:endParaRPr sz="45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27300" y="2386751"/>
            <a:ext cx="9391400" cy="2836674"/>
          </a:xfrm>
          <a:prstGeom prst="rect">
            <a:avLst/>
          </a:prstGeom>
        </p:spPr>
        <p:txBody>
          <a:bodyPr vert="horz" wrap="square" lIns="0" tIns="53340" rIns="0" bIns="0" rtlCol="0">
            <a:spAutoFit/>
          </a:bodyPr>
          <a:lstStyle/>
          <a:p>
            <a:pPr marL="12700" marR="5080" indent="396240">
              <a:spcBef>
                <a:spcPts val="420"/>
              </a:spcBef>
              <a:buAutoNum type="arabicPeriod"/>
              <a:tabLst>
                <a:tab pos="408940" algn="l"/>
              </a:tabLst>
            </a:pP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Ist</a:t>
            </a:r>
            <a:r>
              <a:rPr sz="3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Antisemitismus</a:t>
            </a:r>
            <a:r>
              <a:rPr sz="3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in</a:t>
            </a:r>
            <a:r>
              <a:rPr sz="3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Deutschland</a:t>
            </a:r>
            <a:r>
              <a:rPr sz="3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in</a:t>
            </a:r>
            <a:r>
              <a:rPr sz="3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der</a:t>
            </a:r>
            <a:r>
              <a:rPr sz="3200" spc="-5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Gegenwart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ein</a:t>
            </a:r>
            <a:r>
              <a:rPr sz="3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Problem?</a:t>
            </a:r>
            <a:endParaRPr sz="32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12700" marR="981075" indent="422275">
              <a:spcBef>
                <a:spcPts val="1400"/>
              </a:spcBef>
              <a:buAutoNum type="arabicPeriod"/>
              <a:tabLst>
                <a:tab pos="434975" algn="l"/>
              </a:tabLst>
            </a:pP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Kennt</a:t>
            </a:r>
            <a:r>
              <a:rPr sz="3200" spc="-1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jemand</a:t>
            </a:r>
            <a:r>
              <a:rPr sz="3200" spc="-1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antisemitische</a:t>
            </a:r>
            <a:r>
              <a:rPr sz="3200" spc="-114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Vorfälle</a:t>
            </a:r>
            <a:r>
              <a:rPr sz="3200" spc="-1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aus</a:t>
            </a:r>
            <a:r>
              <a:rPr sz="3200" spc="-114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der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letzten</a:t>
            </a:r>
            <a:r>
              <a:rPr sz="3200" spc="-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Zeit?</a:t>
            </a:r>
            <a:endParaRPr sz="3200" dirty="0">
              <a:latin typeface="Futura" panose="020B0602020204020303" pitchFamily="34" charset="-79"/>
              <a:cs typeface="Futura" panose="020B0602020204020303" pitchFamily="34" charset="-79"/>
            </a:endParaRPr>
          </a:p>
          <a:p>
            <a:pPr marL="426084" indent="-413384">
              <a:spcBef>
                <a:spcPts val="1080"/>
              </a:spcBef>
              <a:buAutoNum type="arabicPeriod"/>
              <a:tabLst>
                <a:tab pos="426084" algn="l"/>
              </a:tabLst>
            </a:pP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Wie</a:t>
            </a:r>
            <a:r>
              <a:rPr sz="3200" spc="-6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wirkt</a:t>
            </a:r>
            <a:r>
              <a:rPr sz="3200" spc="-6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sich</a:t>
            </a:r>
            <a:r>
              <a:rPr sz="3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spc="-1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Antisemitismus</a:t>
            </a:r>
            <a:r>
              <a:rPr sz="3200" spc="-6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auf</a:t>
            </a:r>
            <a:r>
              <a:rPr sz="3200" spc="-6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Betroffene</a:t>
            </a:r>
            <a:r>
              <a:rPr sz="3200" spc="-6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z="3200" spc="-20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aus?</a:t>
            </a:r>
            <a:endParaRPr sz="32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5" name="object 5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B65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9309100" y="6992881"/>
            <a:ext cx="8595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E3B8A2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7300" y="7006249"/>
            <a:ext cx="259079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08</a:t>
            </a:r>
            <a:endParaRPr sz="15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27300" y="1459651"/>
            <a:ext cx="794360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80" dirty="0">
                <a:latin typeface="Futura" panose="020B0602020204020303" pitchFamily="34" charset="-79"/>
                <a:cs typeface="Futura" panose="020B0602020204020303" pitchFamily="34" charset="-79"/>
              </a:rPr>
              <a:t>Fast-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Learner</a:t>
            </a:r>
            <a:r>
              <a:rPr spc="-114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/</a:t>
            </a:r>
            <a:r>
              <a:rPr spc="-114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50" dirty="0">
                <a:latin typeface="Futura" panose="020B0602020204020303" pitchFamily="34" charset="-79"/>
                <a:cs typeface="Futura" panose="020B0602020204020303" pitchFamily="34" charset="-79"/>
              </a:rPr>
              <a:t>Hausaufgabe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27300" y="2300201"/>
            <a:ext cx="9110980" cy="2344231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5080">
              <a:spcBef>
                <a:spcPts val="280"/>
              </a:spcBef>
            </a:pP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Laut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antisemitischen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Verschwörungstheorien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sind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Jüdinnen*Juden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für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alle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möglichen</a:t>
            </a:r>
            <a:r>
              <a:rPr spc="21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Ereignisse</a:t>
            </a:r>
            <a:r>
              <a:rPr spc="21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verantwortlich,</a:t>
            </a:r>
            <a:r>
              <a:rPr spc="21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z.B.</a:t>
            </a:r>
            <a:r>
              <a:rPr spc="21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für</a:t>
            </a:r>
            <a:r>
              <a:rPr spc="21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pc="21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Corona-Krise,</a:t>
            </a:r>
            <a:r>
              <a:rPr spc="21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für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Wirtschaftskrisen</a:t>
            </a:r>
            <a:r>
              <a:rPr spc="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oder</a:t>
            </a:r>
            <a:r>
              <a:rPr spc="1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für</a:t>
            </a:r>
            <a:r>
              <a:rPr spc="1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Kriege.</a:t>
            </a:r>
            <a:r>
              <a:rPr spc="1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Zeige</a:t>
            </a:r>
            <a:r>
              <a:rPr spc="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pc="1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Widersprüche</a:t>
            </a:r>
            <a:r>
              <a:rPr spc="1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einer</a:t>
            </a:r>
            <a:r>
              <a:rPr spc="1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solchen Verschwörungstheorie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auf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und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erörtere,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was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eine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solche</a:t>
            </a:r>
            <a:r>
              <a:rPr spc="-3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Aussage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20" dirty="0">
                <a:latin typeface="Futura" panose="020B0602020204020303" pitchFamily="34" charset="-79"/>
                <a:cs typeface="Futura" panose="020B0602020204020303" pitchFamily="34" charset="-79"/>
              </a:rPr>
              <a:t>über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Menschen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aussagt,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die</a:t>
            </a:r>
            <a:r>
              <a:rPr spc="-25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dirty="0">
                <a:latin typeface="Futura" panose="020B0602020204020303" pitchFamily="34" charset="-79"/>
                <a:cs typeface="Futura" panose="020B0602020204020303" pitchFamily="34" charset="-79"/>
              </a:rPr>
              <a:t>sie</a:t>
            </a:r>
            <a:r>
              <a:rPr spc="-30" dirty="0">
                <a:latin typeface="Futura" panose="020B0602020204020303" pitchFamily="34" charset="-79"/>
                <a:cs typeface="Futura" panose="020B0602020204020303" pitchFamily="34" charset="-79"/>
              </a:rPr>
              <a:t> </a:t>
            </a:r>
            <a:r>
              <a:rPr spc="-10" dirty="0">
                <a:latin typeface="Futura" panose="020B0602020204020303" pitchFamily="34" charset="-79"/>
                <a:cs typeface="Futura" panose="020B0602020204020303" pitchFamily="34" charset="-79"/>
              </a:rPr>
              <a:t>verbreiten.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509407" y="468844"/>
            <a:ext cx="1042669" cy="732790"/>
            <a:chOff x="509407" y="468844"/>
            <a:chExt cx="1042669" cy="732790"/>
          </a:xfrm>
        </p:grpSpPr>
        <p:sp>
          <p:nvSpPr>
            <p:cNvPr id="5" name="object 5"/>
            <p:cNvSpPr/>
            <p:nvPr/>
          </p:nvSpPr>
          <p:spPr>
            <a:xfrm>
              <a:off x="711672" y="624634"/>
              <a:ext cx="828040" cy="565150"/>
            </a:xfrm>
            <a:custGeom>
              <a:avLst/>
              <a:gdLst/>
              <a:ahLst/>
              <a:cxnLst/>
              <a:rect l="l" t="t" r="r" b="b"/>
              <a:pathLst>
                <a:path w="828040" h="565150">
                  <a:moveTo>
                    <a:pt x="404977" y="526719"/>
                  </a:moveTo>
                  <a:lnTo>
                    <a:pt x="348987" y="524402"/>
                  </a:lnTo>
                  <a:lnTo>
                    <a:pt x="295604" y="517637"/>
                  </a:lnTo>
                  <a:lnTo>
                    <a:pt x="245259" y="506699"/>
                  </a:lnTo>
                  <a:lnTo>
                    <a:pt x="198383" y="491867"/>
                  </a:lnTo>
                  <a:lnTo>
                    <a:pt x="155407" y="473418"/>
                  </a:lnTo>
                  <a:lnTo>
                    <a:pt x="116763" y="451627"/>
                  </a:lnTo>
                  <a:lnTo>
                    <a:pt x="82882" y="426774"/>
                  </a:lnTo>
                  <a:lnTo>
                    <a:pt x="54194" y="399134"/>
                  </a:lnTo>
                  <a:lnTo>
                    <a:pt x="14123" y="336604"/>
                  </a:lnTo>
                  <a:lnTo>
                    <a:pt x="0" y="266255"/>
                  </a:lnTo>
                  <a:lnTo>
                    <a:pt x="3778" y="230127"/>
                  </a:lnTo>
                  <a:lnTo>
                    <a:pt x="32527" y="162620"/>
                  </a:lnTo>
                  <a:lnTo>
                    <a:pt x="56512" y="131874"/>
                  </a:lnTo>
                  <a:lnTo>
                    <a:pt x="86245" y="103558"/>
                  </a:lnTo>
                  <a:lnTo>
                    <a:pt x="121234" y="77987"/>
                  </a:lnTo>
                  <a:lnTo>
                    <a:pt x="160985" y="55480"/>
                  </a:lnTo>
                  <a:lnTo>
                    <a:pt x="205006" y="36353"/>
                  </a:lnTo>
                  <a:lnTo>
                    <a:pt x="252803" y="20924"/>
                  </a:lnTo>
                  <a:lnTo>
                    <a:pt x="303882" y="9511"/>
                  </a:lnTo>
                  <a:lnTo>
                    <a:pt x="357752" y="2430"/>
                  </a:lnTo>
                  <a:lnTo>
                    <a:pt x="413918" y="0"/>
                  </a:lnTo>
                  <a:lnTo>
                    <a:pt x="470087" y="2430"/>
                  </a:lnTo>
                  <a:lnTo>
                    <a:pt x="523959" y="9511"/>
                  </a:lnTo>
                  <a:lnTo>
                    <a:pt x="575041" y="20924"/>
                  </a:lnTo>
                  <a:lnTo>
                    <a:pt x="622839" y="36353"/>
                  </a:lnTo>
                  <a:lnTo>
                    <a:pt x="666861" y="55480"/>
                  </a:lnTo>
                  <a:lnTo>
                    <a:pt x="706613" y="77987"/>
                  </a:lnTo>
                  <a:lnTo>
                    <a:pt x="741603" y="103558"/>
                  </a:lnTo>
                  <a:lnTo>
                    <a:pt x="771336" y="131874"/>
                  </a:lnTo>
                  <a:lnTo>
                    <a:pt x="795321" y="162620"/>
                  </a:lnTo>
                  <a:lnTo>
                    <a:pt x="824070" y="230127"/>
                  </a:lnTo>
                  <a:lnTo>
                    <a:pt x="827849" y="266255"/>
                  </a:lnTo>
                  <a:lnTo>
                    <a:pt x="821989" y="311148"/>
                  </a:lnTo>
                  <a:lnTo>
                    <a:pt x="805051" y="353615"/>
                  </a:lnTo>
                  <a:lnTo>
                    <a:pt x="777995" y="393039"/>
                  </a:lnTo>
                  <a:lnTo>
                    <a:pt x="741781" y="428802"/>
                  </a:lnTo>
                  <a:lnTo>
                    <a:pt x="743802" y="458350"/>
                  </a:lnTo>
                  <a:lnTo>
                    <a:pt x="771328" y="504124"/>
                  </a:lnTo>
                  <a:lnTo>
                    <a:pt x="803292" y="546201"/>
                  </a:lnTo>
                  <a:lnTo>
                    <a:pt x="818629" y="564654"/>
                  </a:lnTo>
                  <a:lnTo>
                    <a:pt x="737363" y="561953"/>
                  </a:lnTo>
                  <a:lnTo>
                    <a:pt x="686660" y="557145"/>
                  </a:lnTo>
                  <a:lnTo>
                    <a:pt x="645268" y="546713"/>
                  </a:lnTo>
                  <a:lnTo>
                    <a:pt x="591934" y="527138"/>
                  </a:lnTo>
                  <a:lnTo>
                    <a:pt x="548436" y="519149"/>
                  </a:lnTo>
                  <a:lnTo>
                    <a:pt x="497308" y="519885"/>
                  </a:lnTo>
                  <a:lnTo>
                    <a:pt x="446753" y="524143"/>
                  </a:lnTo>
                  <a:lnTo>
                    <a:pt x="404977" y="526719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0"/>
                  </a:move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21510" y="480947"/>
              <a:ext cx="685165" cy="471170"/>
            </a:xfrm>
            <a:custGeom>
              <a:avLst/>
              <a:gdLst/>
              <a:ahLst/>
              <a:cxnLst/>
              <a:rect l="l" t="t" r="r" b="b"/>
              <a:pathLst>
                <a:path w="685165" h="471169">
                  <a:moveTo>
                    <a:pt x="342404" y="440728"/>
                  </a:moveTo>
                  <a:lnTo>
                    <a:pt x="397944" y="437843"/>
                  </a:lnTo>
                  <a:lnTo>
                    <a:pt x="450630" y="429493"/>
                  </a:lnTo>
                  <a:lnTo>
                    <a:pt x="499758" y="416130"/>
                  </a:lnTo>
                  <a:lnTo>
                    <a:pt x="544623" y="398208"/>
                  </a:lnTo>
                  <a:lnTo>
                    <a:pt x="584520" y="376181"/>
                  </a:lnTo>
                  <a:lnTo>
                    <a:pt x="618744" y="350504"/>
                  </a:lnTo>
                  <a:lnTo>
                    <a:pt x="646590" y="321629"/>
                  </a:lnTo>
                  <a:lnTo>
                    <a:pt x="680327" y="256102"/>
                  </a:lnTo>
                  <a:lnTo>
                    <a:pt x="684809" y="220357"/>
                  </a:lnTo>
                  <a:lnTo>
                    <a:pt x="680327" y="184613"/>
                  </a:lnTo>
                  <a:lnTo>
                    <a:pt x="646590" y="119088"/>
                  </a:lnTo>
                  <a:lnTo>
                    <a:pt x="618744" y="90215"/>
                  </a:lnTo>
                  <a:lnTo>
                    <a:pt x="584520" y="64539"/>
                  </a:lnTo>
                  <a:lnTo>
                    <a:pt x="544623" y="42515"/>
                  </a:lnTo>
                  <a:lnTo>
                    <a:pt x="499758" y="24595"/>
                  </a:lnTo>
                  <a:lnTo>
                    <a:pt x="450630" y="11233"/>
                  </a:lnTo>
                  <a:lnTo>
                    <a:pt x="397944" y="2884"/>
                  </a:lnTo>
                  <a:lnTo>
                    <a:pt x="342404" y="0"/>
                  </a:lnTo>
                  <a:lnTo>
                    <a:pt x="286865" y="2884"/>
                  </a:lnTo>
                  <a:lnTo>
                    <a:pt x="234179" y="11233"/>
                  </a:lnTo>
                  <a:lnTo>
                    <a:pt x="185050" y="24595"/>
                  </a:lnTo>
                  <a:lnTo>
                    <a:pt x="140185" y="42515"/>
                  </a:lnTo>
                  <a:lnTo>
                    <a:pt x="100288" y="64539"/>
                  </a:lnTo>
                  <a:lnTo>
                    <a:pt x="66064" y="90215"/>
                  </a:lnTo>
                  <a:lnTo>
                    <a:pt x="38218" y="119088"/>
                  </a:lnTo>
                  <a:lnTo>
                    <a:pt x="4481" y="184613"/>
                  </a:lnTo>
                  <a:lnTo>
                    <a:pt x="0" y="220357"/>
                  </a:lnTo>
                  <a:lnTo>
                    <a:pt x="4846" y="257517"/>
                  </a:lnTo>
                  <a:lnTo>
                    <a:pt x="18857" y="292666"/>
                  </a:lnTo>
                  <a:lnTo>
                    <a:pt x="41239" y="325294"/>
                  </a:lnTo>
                  <a:lnTo>
                    <a:pt x="71196" y="354888"/>
                  </a:lnTo>
                  <a:lnTo>
                    <a:pt x="69524" y="379350"/>
                  </a:lnTo>
                  <a:lnTo>
                    <a:pt x="46751" y="417242"/>
                  </a:lnTo>
                  <a:lnTo>
                    <a:pt x="20307" y="452072"/>
                  </a:lnTo>
                  <a:lnTo>
                    <a:pt x="7619" y="467347"/>
                  </a:lnTo>
                  <a:lnTo>
                    <a:pt x="77658" y="471091"/>
                  </a:lnTo>
                  <a:lnTo>
                    <a:pt x="120538" y="469103"/>
                  </a:lnTo>
                  <a:lnTo>
                    <a:pt x="153841" y="458471"/>
                  </a:lnTo>
                  <a:lnTo>
                    <a:pt x="195148" y="436283"/>
                  </a:lnTo>
                  <a:lnTo>
                    <a:pt x="225599" y="429733"/>
                  </a:lnTo>
                  <a:lnTo>
                    <a:pt x="265837" y="432066"/>
                  </a:lnTo>
                  <a:lnTo>
                    <a:pt x="307546" y="437618"/>
                  </a:lnTo>
                  <a:lnTo>
                    <a:pt x="342404" y="440728"/>
                  </a:lnTo>
                  <a:close/>
                </a:path>
              </a:pathLst>
            </a:custGeom>
            <a:ln w="24206">
              <a:solidFill>
                <a:srgbClr val="B65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88372" y="887806"/>
              <a:ext cx="296545" cy="64769"/>
            </a:xfrm>
            <a:custGeom>
              <a:avLst/>
              <a:gdLst/>
              <a:ahLst/>
              <a:cxnLst/>
              <a:rect l="l" t="t" r="r" b="b"/>
              <a:pathLst>
                <a:path w="296544" h="64769">
                  <a:moveTo>
                    <a:pt x="32092" y="0"/>
                  </a:moveTo>
                  <a:lnTo>
                    <a:pt x="19438" y="2469"/>
                  </a:lnTo>
                  <a:lnTo>
                    <a:pt x="9255" y="9259"/>
                  </a:lnTo>
                  <a:lnTo>
                    <a:pt x="2467" y="19443"/>
                  </a:lnTo>
                  <a:lnTo>
                    <a:pt x="0" y="32092"/>
                  </a:lnTo>
                  <a:lnTo>
                    <a:pt x="2467" y="44742"/>
                  </a:lnTo>
                  <a:lnTo>
                    <a:pt x="9255" y="54925"/>
                  </a:lnTo>
                  <a:lnTo>
                    <a:pt x="19438" y="61716"/>
                  </a:lnTo>
                  <a:lnTo>
                    <a:pt x="32092" y="64185"/>
                  </a:lnTo>
                  <a:lnTo>
                    <a:pt x="44742" y="61716"/>
                  </a:lnTo>
                  <a:lnTo>
                    <a:pt x="54925" y="54925"/>
                  </a:lnTo>
                  <a:lnTo>
                    <a:pt x="61716" y="44742"/>
                  </a:lnTo>
                  <a:lnTo>
                    <a:pt x="64185" y="32092"/>
                  </a:lnTo>
                  <a:lnTo>
                    <a:pt x="61716" y="19443"/>
                  </a:lnTo>
                  <a:lnTo>
                    <a:pt x="54925" y="9259"/>
                  </a:lnTo>
                  <a:lnTo>
                    <a:pt x="44742" y="2469"/>
                  </a:lnTo>
                  <a:lnTo>
                    <a:pt x="32092" y="0"/>
                  </a:lnTo>
                  <a:close/>
                </a:path>
                <a:path w="296544" h="64769">
                  <a:moveTo>
                    <a:pt x="148209" y="0"/>
                  </a:moveTo>
                  <a:lnTo>
                    <a:pt x="135559" y="2469"/>
                  </a:lnTo>
                  <a:lnTo>
                    <a:pt x="125375" y="9259"/>
                  </a:lnTo>
                  <a:lnTo>
                    <a:pt x="118585" y="19443"/>
                  </a:lnTo>
                  <a:lnTo>
                    <a:pt x="116116" y="32092"/>
                  </a:lnTo>
                  <a:lnTo>
                    <a:pt x="118585" y="44742"/>
                  </a:lnTo>
                  <a:lnTo>
                    <a:pt x="125375" y="54925"/>
                  </a:lnTo>
                  <a:lnTo>
                    <a:pt x="135559" y="61716"/>
                  </a:lnTo>
                  <a:lnTo>
                    <a:pt x="148209" y="64185"/>
                  </a:lnTo>
                  <a:lnTo>
                    <a:pt x="160863" y="61716"/>
                  </a:lnTo>
                  <a:lnTo>
                    <a:pt x="171046" y="54925"/>
                  </a:lnTo>
                  <a:lnTo>
                    <a:pt x="177834" y="44742"/>
                  </a:lnTo>
                  <a:lnTo>
                    <a:pt x="180301" y="32092"/>
                  </a:lnTo>
                  <a:lnTo>
                    <a:pt x="177834" y="19443"/>
                  </a:lnTo>
                  <a:lnTo>
                    <a:pt x="171046" y="9259"/>
                  </a:lnTo>
                  <a:lnTo>
                    <a:pt x="160863" y="2469"/>
                  </a:lnTo>
                  <a:lnTo>
                    <a:pt x="148209" y="0"/>
                  </a:lnTo>
                  <a:close/>
                </a:path>
                <a:path w="296544" h="64769">
                  <a:moveTo>
                    <a:pt x="264325" y="0"/>
                  </a:moveTo>
                  <a:lnTo>
                    <a:pt x="251675" y="2469"/>
                  </a:lnTo>
                  <a:lnTo>
                    <a:pt x="241492" y="9259"/>
                  </a:lnTo>
                  <a:lnTo>
                    <a:pt x="234701" y="19443"/>
                  </a:lnTo>
                  <a:lnTo>
                    <a:pt x="232232" y="32092"/>
                  </a:lnTo>
                  <a:lnTo>
                    <a:pt x="234701" y="44742"/>
                  </a:lnTo>
                  <a:lnTo>
                    <a:pt x="241492" y="54925"/>
                  </a:lnTo>
                  <a:lnTo>
                    <a:pt x="251675" y="61716"/>
                  </a:lnTo>
                  <a:lnTo>
                    <a:pt x="264325" y="64185"/>
                  </a:lnTo>
                  <a:lnTo>
                    <a:pt x="276979" y="61716"/>
                  </a:lnTo>
                  <a:lnTo>
                    <a:pt x="287162" y="54925"/>
                  </a:lnTo>
                  <a:lnTo>
                    <a:pt x="293950" y="44742"/>
                  </a:lnTo>
                  <a:lnTo>
                    <a:pt x="296418" y="32092"/>
                  </a:lnTo>
                  <a:lnTo>
                    <a:pt x="293950" y="19443"/>
                  </a:lnTo>
                  <a:lnTo>
                    <a:pt x="287162" y="9259"/>
                  </a:lnTo>
                  <a:lnTo>
                    <a:pt x="276979" y="2469"/>
                  </a:lnTo>
                  <a:lnTo>
                    <a:pt x="264325" y="0"/>
                  </a:lnTo>
                  <a:close/>
                </a:path>
              </a:pathLst>
            </a:custGeom>
            <a:solidFill>
              <a:srgbClr val="B653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84683" y="584692"/>
              <a:ext cx="140385" cy="241033"/>
            </a:xfrm>
            <a:prstGeom prst="rect">
              <a:avLst/>
            </a:prstGeom>
          </p:spPr>
        </p:pic>
      </p:grp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xfrm>
            <a:off x="9232900" y="6992881"/>
            <a:ext cx="935778" cy="234038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3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Di</a:t>
            </a:r>
            <a:r>
              <a:rPr spc="35" dirty="0">
                <a:latin typeface="Futura" panose="020B0602020204020303" pitchFamily="34" charset="-79"/>
                <a:cs typeface="Futura" panose="020B0602020204020303" pitchFamily="34" charset="-79"/>
              </a:rPr>
              <a:t>Pol</a:t>
            </a:r>
            <a:r>
              <a:rPr spc="35" dirty="0">
                <a:solidFill>
                  <a:srgbClr val="E3B8A2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BAs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27300" y="7006249"/>
            <a:ext cx="259079" cy="258404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500" b="1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0</a:t>
            </a:r>
            <a:r>
              <a:rPr lang="de-DE" sz="1500" b="1" spc="-25" dirty="0">
                <a:solidFill>
                  <a:srgbClr val="B65333"/>
                </a:solidFill>
                <a:latin typeface="Futura" panose="020B0602020204020303" pitchFamily="34" charset="-79"/>
                <a:cs typeface="Futura" panose="020B0602020204020303" pitchFamily="34" charset="-79"/>
              </a:rPr>
              <a:t>9</a:t>
            </a:r>
            <a:endParaRPr sz="1500" dirty="0">
              <a:latin typeface="Futura" panose="020B0602020204020303" pitchFamily="34" charset="-79"/>
              <a:cs typeface="Futura" panose="020B0602020204020303" pitchFamily="34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370</Words>
  <Application>Microsoft Office PowerPoint</Application>
  <PresentationFormat>Benutzerdefiniert</PresentationFormat>
  <Paragraphs>53</Paragraphs>
  <Slides>9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0" baseType="lpstr">
      <vt:lpstr>Office Theme</vt:lpstr>
      <vt:lpstr>Wieso denn die Juden?! </vt:lpstr>
      <vt:lpstr>Fragen zur Grafik</vt:lpstr>
      <vt:lpstr>Fragen zur Grafik</vt:lpstr>
      <vt:lpstr>Antisemitismus</vt:lpstr>
      <vt:lpstr>Aufgaben zum Video</vt:lpstr>
      <vt:lpstr>Aufgaben zum Text (1)</vt:lpstr>
      <vt:lpstr>Aufgaben zum Text (2)</vt:lpstr>
      <vt:lpstr>Ausblick</vt:lpstr>
      <vt:lpstr>Fast-Learner / Hausaufgabe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Wieso denn die Juden?!</dc:title>
  <cp:lastModifiedBy>user</cp:lastModifiedBy>
  <cp:revision>3</cp:revision>
  <dcterms:created xsi:type="dcterms:W3CDTF">2024-05-08T14:46:16Z</dcterms:created>
  <dcterms:modified xsi:type="dcterms:W3CDTF">2024-05-14T09:59:32Z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2024-05-08T00:00:00Z</vt:filetime>
  </property>
  <property fmtid="{D5CDD505-2E9C-101B-9397-08002B2CF9AE}" pid="3" name="Creator">
    <vt:lpwstr>Adobe InDesign 19.4 (Macintosh)</vt:lpwstr>
  </property>
  <property fmtid="{D5CDD505-2E9C-101B-9397-08002B2CF9AE}" pid="4" name="LastSaved">
    <vt:filetime>2024-05-08T00:00:00Z</vt:filetime>
  </property>
  <property fmtid="{D5CDD505-2E9C-101B-9397-08002B2CF9AE}" pid="5" name="Producer">
    <vt:lpwstr>Adobe PDF Library 17.0</vt:lpwstr>
  </property>
</Properties>
</file>