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73" r:id="rId6"/>
  </p:sldMasterIdLst>
  <p:notesMasterIdLst>
    <p:notesMasterId r:id="rId9"/>
  </p:notesMasterIdLst>
  <p:sldIdLst>
    <p:sldId id="275" r:id="rId7"/>
    <p:sldId id="27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D34"/>
    <a:srgbClr val="7BB258"/>
    <a:srgbClr val="E9C610"/>
    <a:srgbClr val="84B452"/>
    <a:srgbClr val="46A77C"/>
    <a:srgbClr val="009AAB"/>
    <a:srgbClr val="0B9DA1"/>
    <a:srgbClr val="179E9C"/>
    <a:srgbClr val="4CA977"/>
    <a:srgbClr val="BBB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 autoAdjust="0"/>
    <p:restoredTop sz="95714"/>
  </p:normalViewPr>
  <p:slideViewPr>
    <p:cSldViewPr snapToGrid="0" showGuides="1">
      <p:cViewPr varScale="1">
        <p:scale>
          <a:sx n="59" d="100"/>
          <a:sy n="59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C4AA9-D891-43E5-8609-B1D0D0E144F7}" type="datetimeFigureOut">
              <a:rPr lang="de-DE" smtClean="0"/>
              <a:t>06.01.2026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E8F8D-969F-49E1-889B-26748601B8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72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25464C2B-9344-909C-C132-B0AC6D399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52" y="2772741"/>
            <a:ext cx="7105695" cy="13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6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3" y="996791"/>
            <a:ext cx="1019926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1AAEF2EB-8319-6F4B-A3F6-3EBBCF68B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194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_Text_beidseitig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3" y="996791"/>
            <a:ext cx="1019926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43968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43968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2F074570-433B-8443-B686-EEDF8688D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222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ufzählungsliste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567CED03-093B-4CB4-994B-FBFC16950FB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363" y="996791"/>
            <a:ext cx="10203278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D61779B-5B0B-4E83-85BD-6523EEC1E8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6815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Liste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6" cy="3672974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Liste bearbeiten</a:t>
            </a:r>
          </a:p>
          <a:p>
            <a:pPr lvl="0"/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A27ED6A-598C-B54C-B63F-158BA92F0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353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mmerierungsliste_beid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20F14D8-7642-4DCE-B7E4-2A0E5AD877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364" y="996791"/>
            <a:ext cx="10199267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1947C33-D25F-407F-B9B4-8C1B26C5872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4" y="1965826"/>
            <a:ext cx="4597815" cy="3672974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>
                <a:latin typeface="Ubuntu" panose="020B0504030602030204" pitchFamily="34" charset="0"/>
              </a:defRPr>
            </a:lvl1pPr>
            <a:lvl2pPr marL="6858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>
                <a:latin typeface="Ubuntu" panose="020B0504030602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Text einfügen</a:t>
            </a:r>
          </a:p>
          <a:p>
            <a:pPr marL="685800" marR="0" lvl="1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Unterpunkt bearbeiten</a:t>
            </a:r>
          </a:p>
          <a:p>
            <a:pPr marL="685800" marR="0" lvl="1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16D0BCF-8734-424D-AE55-D6DAFB96C9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98821" y="1965826"/>
            <a:ext cx="4595810" cy="3672974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 sz="1800">
                <a:latin typeface="Ubuntu" panose="020B0504030602030204" pitchFamily="34" charset="0"/>
              </a:defRPr>
            </a:lvl1pPr>
            <a:lvl2pPr marL="628650" marR="0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latin typeface="Ubuntu" panose="020B0504030602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Text einfügen</a:t>
            </a:r>
          </a:p>
          <a:p>
            <a:pPr marL="628650" marR="0" lvl="1" indent="-28575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Unterpunkt bearbeiten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CD43E274-2E65-CF4E-9BE3-D152D415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804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898ED96-EDC5-4831-B5E5-51D75D51DF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63216E-5D27-40C4-A1D3-3003738F0D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3" y="1975351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017CFE0B-F6B1-B741-9F28-ABDC1A43B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789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89" y="0"/>
            <a:ext cx="54142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6026459-D743-4564-BCA0-50AF8A606F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5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BBB3768-A09C-44B8-A12A-B3577E5559B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F8D12F9C-15D5-D24A-AE25-31E9FE9BC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930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89" y="0"/>
            <a:ext cx="1151021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</p:spTree>
    <p:extLst>
      <p:ext uri="{BB962C8B-B14F-4D97-AF65-F5344CB8AC3E}">
        <p14:creationId xmlns:p14="http://schemas.microsoft.com/office/powerpoint/2010/main" val="2549591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1_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DFC00E-323F-4F50-B54A-5C2360B4FB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1790" y="0"/>
            <a:ext cx="5414212" cy="41950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0BC9E89C-373D-4EF0-B8BE-36067A1D9D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096001" y="-16041"/>
            <a:ext cx="6095999" cy="3088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C94D09A7-E153-41F2-8694-BD49EBE65B7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1790" y="4195012"/>
            <a:ext cx="5414210" cy="26790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965EDE90-C673-4182-8DFE-D4E02E981D8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096001" y="3072063"/>
            <a:ext cx="6096000" cy="38019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807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2_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BD4B1861-CEC7-4605-BAA6-2E05D5DEE8F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109410" y="0"/>
            <a:ext cx="708259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1E746451-2D47-418B-9150-04F3612C99C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81789" y="3429000"/>
            <a:ext cx="7082582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21768667-D233-4EBD-91DA-FB3B928A3EF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81786" y="0"/>
            <a:ext cx="4427624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D6D4FCC8-5447-4BBF-B1AE-DFDCBA5EA28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764372" y="3429000"/>
            <a:ext cx="4427627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453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F6C2974B-FFD2-492F-8717-CA90F8F17740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95363" y="2143125"/>
            <a:ext cx="10844211" cy="39242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DEC62EB-149F-41AF-8490-BD7799F510F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D4534D0C-EE1F-4F41-8533-A83B49493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7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Startfolie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43D9D00-F422-4CAA-80EE-15FA882ADD8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26356" y="3633969"/>
            <a:ext cx="9539288" cy="5284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Hier ist Platz für eine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9AAD6B-336F-4C3C-A58E-24F33A7E97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8699" y="1483767"/>
            <a:ext cx="2514602" cy="1740264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12C3303-2161-47BD-8E0B-469AAE3E15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26356" y="4374810"/>
            <a:ext cx="9539288" cy="5284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Hier ist Platz für eine Sub-Subheadline</a:t>
            </a:r>
          </a:p>
        </p:txBody>
      </p:sp>
    </p:spTree>
    <p:extLst>
      <p:ext uri="{BB962C8B-B14F-4D97-AF65-F5344CB8AC3E}">
        <p14:creationId xmlns:p14="http://schemas.microsoft.com/office/powerpoint/2010/main" val="1973478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16E2B9DB-4539-49A7-99BB-34C546A887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53421238"/>
              </p:ext>
            </p:extLst>
          </p:nvPr>
        </p:nvGraphicFramePr>
        <p:xfrm>
          <a:off x="995363" y="1988900"/>
          <a:ext cx="10844211" cy="31726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3453">
                  <a:extLst>
                    <a:ext uri="{9D8B030D-6E8A-4147-A177-3AD203B41FA5}">
                      <a16:colId xmlns:a16="http://schemas.microsoft.com/office/drawing/2014/main" val="2960117793"/>
                    </a:ext>
                  </a:extLst>
                </a:gridCol>
                <a:gridCol w="3188586">
                  <a:extLst>
                    <a:ext uri="{9D8B030D-6E8A-4147-A177-3AD203B41FA5}">
                      <a16:colId xmlns:a16="http://schemas.microsoft.com/office/drawing/2014/main" val="3338065572"/>
                    </a:ext>
                  </a:extLst>
                </a:gridCol>
                <a:gridCol w="3322692">
                  <a:extLst>
                    <a:ext uri="{9D8B030D-6E8A-4147-A177-3AD203B41FA5}">
                      <a16:colId xmlns:a16="http://schemas.microsoft.com/office/drawing/2014/main" val="2216430382"/>
                    </a:ext>
                  </a:extLst>
                </a:gridCol>
                <a:gridCol w="3409480">
                  <a:extLst>
                    <a:ext uri="{9D8B030D-6E8A-4147-A177-3AD203B41FA5}">
                      <a16:colId xmlns:a16="http://schemas.microsoft.com/office/drawing/2014/main" val="2902235348"/>
                    </a:ext>
                  </a:extLst>
                </a:gridCol>
              </a:tblGrid>
              <a:tr h="520598"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 dirty="0"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rgbClr val="009B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78966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11279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97550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01133"/>
                  </a:ext>
                </a:extLst>
              </a:tr>
              <a:tr h="520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49117"/>
                  </a:ext>
                </a:extLst>
              </a:tr>
              <a:tr h="5696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#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latin typeface="Ubuntu" panose="020B0504030602030204" pitchFamily="34" charset="0"/>
                        </a:rPr>
                        <a:t>Text einfügen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03982"/>
                  </a:ext>
                </a:extLst>
              </a:tr>
            </a:tbl>
          </a:graphicData>
        </a:graphic>
      </p:graphicFrame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60002A29-2033-4743-9EAD-4F9B6D769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473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40E719FC-094B-4BD4-B9A4-5C4B33272DD1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995363" y="1895475"/>
            <a:ext cx="10844212" cy="3886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1E8927BE-26FA-904D-97B5-D2C0F27A3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508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CBE51A9-38B8-4586-BC08-E900AFE39E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0825" y="50403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Max</a:t>
            </a:r>
          </a:p>
          <a:p>
            <a:pPr lvl="0"/>
            <a:r>
              <a:rPr lang="de-DE" dirty="0"/>
              <a:t>Mustermann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0BC01A7B-5145-481E-81C9-D9E9FCE43E0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559316" y="8027"/>
            <a:ext cx="2845554" cy="4162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3059A56-E31A-46ED-BF0B-FCCB794E15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701130"/>
            <a:ext cx="4595812" cy="441333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Kontaktdaten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8FE35F-886A-4C52-AAFE-8A2A4F7AA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9316" y="4580015"/>
            <a:ext cx="311693" cy="3116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6391D37-A512-4321-AA50-567F178348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9316" y="4980442"/>
            <a:ext cx="311693" cy="3116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0FAE0A1-A868-43F6-A854-5EB2F5E3A2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9316" y="5380117"/>
            <a:ext cx="311693" cy="3116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DDCF2D-95F0-46D7-8CA5-D9078260597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9316" y="5779968"/>
            <a:ext cx="311693" cy="311693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F8761A9-79F4-4BF1-BB51-DA1DC13FA6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43100" y="4580015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Facebook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CEC3C562-1427-4FCD-91C8-147AB253A2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43100" y="4980442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Twitter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C3A18F2-E622-4FAB-8BE1-3E1C8CFF4C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43099" y="5779968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Instagram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19EC59EC-D33D-4B32-9674-DF26F2FB5C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43098" y="5380116"/>
            <a:ext cx="3648075" cy="3116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2088707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6EEDAD9-08CF-6D43-A1F9-8719C31D026E}"/>
              </a:ext>
            </a:extLst>
          </p:cNvPr>
          <p:cNvSpPr/>
          <p:nvPr userDrawn="1"/>
        </p:nvSpPr>
        <p:spPr>
          <a:xfrm>
            <a:off x="1911927" y="2182090"/>
            <a:ext cx="1149927" cy="11499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C954B2-6456-A844-9DF2-810062A1767D}"/>
              </a:ext>
            </a:extLst>
          </p:cNvPr>
          <p:cNvSpPr/>
          <p:nvPr userDrawn="1"/>
        </p:nvSpPr>
        <p:spPr>
          <a:xfrm>
            <a:off x="5597236" y="2182090"/>
            <a:ext cx="1149927" cy="11499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F41D6DB-15C7-A142-96B2-B839442B18F9}"/>
              </a:ext>
            </a:extLst>
          </p:cNvPr>
          <p:cNvSpPr/>
          <p:nvPr userDrawn="1"/>
        </p:nvSpPr>
        <p:spPr>
          <a:xfrm>
            <a:off x="1911927" y="3803072"/>
            <a:ext cx="4835236" cy="10668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53734D9-0A03-4C46-BB25-798A47DAE3EA}"/>
              </a:ext>
            </a:extLst>
          </p:cNvPr>
          <p:cNvSpPr/>
          <p:nvPr userDrawn="1"/>
        </p:nvSpPr>
        <p:spPr>
          <a:xfrm>
            <a:off x="9240981" y="581891"/>
            <a:ext cx="858981" cy="858981"/>
          </a:xfrm>
          <a:prstGeom prst="ellipse">
            <a:avLst/>
          </a:prstGeom>
          <a:gradFill>
            <a:gsLst>
              <a:gs pos="90000">
                <a:srgbClr val="F1C80A"/>
              </a:gs>
              <a:gs pos="1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C202AD-9408-B144-B418-699E831319CD}"/>
              </a:ext>
            </a:extLst>
          </p:cNvPr>
          <p:cNvSpPr/>
          <p:nvPr userDrawn="1"/>
        </p:nvSpPr>
        <p:spPr>
          <a:xfrm>
            <a:off x="9240981" y="1551709"/>
            <a:ext cx="858981" cy="858981"/>
          </a:xfrm>
          <a:prstGeom prst="ellipse">
            <a:avLst/>
          </a:prstGeom>
          <a:gradFill>
            <a:gsLst>
              <a:gs pos="90000">
                <a:srgbClr val="BBBD2E"/>
              </a:gs>
              <a:gs pos="10000">
                <a:srgbClr val="E9C61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805BEC-3082-FF48-8FB0-0D14B9E8CB8D}"/>
              </a:ext>
            </a:extLst>
          </p:cNvPr>
          <p:cNvSpPr/>
          <p:nvPr userDrawn="1"/>
        </p:nvSpPr>
        <p:spPr>
          <a:xfrm>
            <a:off x="9240981" y="2521528"/>
            <a:ext cx="858981" cy="858981"/>
          </a:xfrm>
          <a:prstGeom prst="ellipse">
            <a:avLst/>
          </a:prstGeom>
          <a:gradFill>
            <a:gsLst>
              <a:gs pos="90000">
                <a:srgbClr val="84B452"/>
              </a:gs>
              <a:gs pos="10000">
                <a:srgbClr val="B2BD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DFE22D-F0D1-514F-8634-63CFC6F6C8D4}"/>
              </a:ext>
            </a:extLst>
          </p:cNvPr>
          <p:cNvSpPr/>
          <p:nvPr userDrawn="1"/>
        </p:nvSpPr>
        <p:spPr>
          <a:xfrm>
            <a:off x="9240981" y="3477491"/>
            <a:ext cx="858981" cy="858981"/>
          </a:xfrm>
          <a:prstGeom prst="ellipse">
            <a:avLst/>
          </a:prstGeom>
          <a:gradFill>
            <a:gsLst>
              <a:gs pos="90000">
                <a:srgbClr val="4CA977"/>
              </a:gs>
              <a:gs pos="10000">
                <a:srgbClr val="7BB2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22053A-B068-8E46-88AF-6FD43A17C9C5}"/>
              </a:ext>
            </a:extLst>
          </p:cNvPr>
          <p:cNvSpPr/>
          <p:nvPr userDrawn="1"/>
        </p:nvSpPr>
        <p:spPr>
          <a:xfrm>
            <a:off x="9240981" y="4447309"/>
            <a:ext cx="858981" cy="858981"/>
          </a:xfrm>
          <a:prstGeom prst="ellipse">
            <a:avLst/>
          </a:prstGeom>
          <a:gradFill>
            <a:gsLst>
              <a:gs pos="90000">
                <a:srgbClr val="179E9C"/>
              </a:gs>
              <a:gs pos="10000">
                <a:srgbClr val="46A77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0D414E0-4CB9-3C43-8605-907851606BA9}"/>
              </a:ext>
            </a:extLst>
          </p:cNvPr>
          <p:cNvSpPr/>
          <p:nvPr userDrawn="1"/>
        </p:nvSpPr>
        <p:spPr>
          <a:xfrm>
            <a:off x="9240981" y="5417128"/>
            <a:ext cx="858981" cy="858981"/>
          </a:xfrm>
          <a:prstGeom prst="ellipse">
            <a:avLst/>
          </a:prstGeom>
          <a:gradFill>
            <a:gsLst>
              <a:gs pos="90000">
                <a:srgbClr val="009AAB"/>
              </a:gs>
              <a:gs pos="10000">
                <a:srgbClr val="0B9DA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43DC-653A-41AB-8964-F7B57D7E8E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862" y="2490787"/>
            <a:ext cx="9058275" cy="187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Breakfolie</a:t>
            </a:r>
          </a:p>
        </p:txBody>
      </p:sp>
    </p:spTree>
    <p:extLst>
      <p:ext uri="{BB962C8B-B14F-4D97-AF65-F5344CB8AC3E}">
        <p14:creationId xmlns:p14="http://schemas.microsoft.com/office/powerpoint/2010/main" val="2292101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43DC-653A-41AB-8964-F7B57D7E8E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862" y="2490787"/>
            <a:ext cx="9058275" cy="1876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Breakfolie</a:t>
            </a:r>
          </a:p>
        </p:txBody>
      </p:sp>
    </p:spTree>
    <p:extLst>
      <p:ext uri="{BB962C8B-B14F-4D97-AF65-F5344CB8AC3E}">
        <p14:creationId xmlns:p14="http://schemas.microsoft.com/office/powerpoint/2010/main" val="98198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Startfoli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A4429B-1330-48B4-8832-A6AD640520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33475" y="996950"/>
            <a:ext cx="9539288" cy="18367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A087814-D019-E248-BF60-169C6FEFD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944" b="28659"/>
          <a:stretch/>
        </p:blipFill>
        <p:spPr>
          <a:xfrm>
            <a:off x="7951789" y="2736465"/>
            <a:ext cx="4254500" cy="41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FA95B74-D02C-4508-93B2-DDDA545833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051" y="2175874"/>
            <a:ext cx="539750" cy="53975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AEB32D1-B971-4F2D-9445-C0E0178176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1370" y="2176463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90D8C879-EEEF-406A-9A9D-E3F50404F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33051" y="2962123"/>
            <a:ext cx="539750" cy="53975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599C85A9-E9E0-4E1C-AE27-6ED669043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3051" y="3748372"/>
            <a:ext cx="539750" cy="53975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4D482340-C77E-4E31-B197-D745631571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3051" y="4534621"/>
            <a:ext cx="539750" cy="53975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16CB8607-BB49-406E-B653-BFEB6B9220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3051" y="5320870"/>
            <a:ext cx="539750" cy="53975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EEEB44F9-7184-423C-9B19-F9DD3A2095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1814" y="2175285"/>
            <a:ext cx="539750" cy="53975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5CA896FC-CB38-4096-9015-FC3A37F04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81814" y="2961534"/>
            <a:ext cx="539750" cy="53975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1" name="Textplatzhalter 25">
            <a:extLst>
              <a:ext uri="{FF2B5EF4-FFF2-40B4-BE49-F238E27FC236}">
                <a16:creationId xmlns:a16="http://schemas.microsoft.com/office/drawing/2014/main" id="{B2619A31-9753-4C41-ADAD-0CEF76B60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81814" y="3747783"/>
            <a:ext cx="539750" cy="53975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3" name="Textplatzhalter 25">
            <a:extLst>
              <a:ext uri="{FF2B5EF4-FFF2-40B4-BE49-F238E27FC236}">
                <a16:creationId xmlns:a16="http://schemas.microsoft.com/office/drawing/2014/main" id="{A5D30A1B-92D2-4271-91E0-983938CEF7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1814" y="4534032"/>
            <a:ext cx="539750" cy="53975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5" name="Textplatzhalter 25">
            <a:extLst>
              <a:ext uri="{FF2B5EF4-FFF2-40B4-BE49-F238E27FC236}">
                <a16:creationId xmlns:a16="http://schemas.microsoft.com/office/drawing/2014/main" id="{C7268618-5048-4FF5-B515-A426988685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1814" y="5320281"/>
            <a:ext cx="539750" cy="53975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5A7B139F-5B78-4895-9684-D098D7E0ED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3051" y="996791"/>
            <a:ext cx="9324975" cy="7445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77D0288F-54CE-469F-8B03-1A87E1290C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21369" y="2961534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0" name="Textplatzhalter 27">
            <a:extLst>
              <a:ext uri="{FF2B5EF4-FFF2-40B4-BE49-F238E27FC236}">
                <a16:creationId xmlns:a16="http://schemas.microsoft.com/office/drawing/2014/main" id="{3BD080F3-92A6-4527-BEB0-872DEC637C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21369" y="3746605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1" name="Textplatzhalter 27">
            <a:extLst>
              <a:ext uri="{FF2B5EF4-FFF2-40B4-BE49-F238E27FC236}">
                <a16:creationId xmlns:a16="http://schemas.microsoft.com/office/drawing/2014/main" id="{38FEC2E9-41CF-45D9-B3DC-08EDF6DE7A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21368" y="4531676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2" name="Textplatzhalter 27">
            <a:extLst>
              <a:ext uri="{FF2B5EF4-FFF2-40B4-BE49-F238E27FC236}">
                <a16:creationId xmlns:a16="http://schemas.microsoft.com/office/drawing/2014/main" id="{6077C6F0-2EF0-451A-8308-621B9BEF2F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21368" y="5316747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3" name="Textplatzhalter 27">
            <a:extLst>
              <a:ext uri="{FF2B5EF4-FFF2-40B4-BE49-F238E27FC236}">
                <a16:creationId xmlns:a16="http://schemas.microsoft.com/office/drawing/2014/main" id="{3EAC8DEB-4397-4923-ACBC-C46CFF3992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69208" y="2175285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6DF77B13-BA63-4652-9A55-21D75E5E26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69207" y="2960356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5" name="Textplatzhalter 27">
            <a:extLst>
              <a:ext uri="{FF2B5EF4-FFF2-40B4-BE49-F238E27FC236}">
                <a16:creationId xmlns:a16="http://schemas.microsoft.com/office/drawing/2014/main" id="{0AE20D9B-A89E-454D-A9EF-019AD7FB1B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207" y="3745427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6" name="Textplatzhalter 27">
            <a:extLst>
              <a:ext uri="{FF2B5EF4-FFF2-40B4-BE49-F238E27FC236}">
                <a16:creationId xmlns:a16="http://schemas.microsoft.com/office/drawing/2014/main" id="{3EE63202-3B19-44D5-B133-C274F18A60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9206" y="4530498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7" name="Textplatzhalter 27">
            <a:extLst>
              <a:ext uri="{FF2B5EF4-FFF2-40B4-BE49-F238E27FC236}">
                <a16:creationId xmlns:a16="http://schemas.microsoft.com/office/drawing/2014/main" id="{A0C6C42D-345A-4EAB-86B7-508055E60FE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206" y="5315569"/>
            <a:ext cx="3088818" cy="53975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0" name="Fußzeilenplatzhalter 2">
            <a:extLst>
              <a:ext uri="{FF2B5EF4-FFF2-40B4-BE49-F238E27FC236}">
                <a16:creationId xmlns:a16="http://schemas.microsoft.com/office/drawing/2014/main" id="{49F8D5C3-553C-C34C-9EF4-2A761038C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05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5">
            <a:extLst>
              <a:ext uri="{FF2B5EF4-FFF2-40B4-BE49-F238E27FC236}">
                <a16:creationId xmlns:a16="http://schemas.microsoft.com/office/drawing/2014/main" id="{ACB47362-EB8D-45C7-A330-564637306F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051" y="996791"/>
            <a:ext cx="744538" cy="74453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E63E31-44F6-459F-A1B2-09BF443DDA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3D14CD8F-5A25-47FE-9F6A-F4B90FAC9F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43175" y="996791"/>
            <a:ext cx="8129588" cy="18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9102E4-CF8C-E14D-BB42-61CD63655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7944" b="28659"/>
          <a:stretch/>
        </p:blipFill>
        <p:spPr>
          <a:xfrm>
            <a:off x="7951789" y="2736465"/>
            <a:ext cx="4254500" cy="41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FBB89B-238D-40AD-994A-EAAA16389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00825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  <a:p>
            <a:pPr lvl="0"/>
            <a:r>
              <a:rPr lang="de-DE" dirty="0"/>
              <a:t>Auch zweizeilig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AA71B02-BDC5-4E17-8546-53BFFED16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9580B10-64A5-EB41-B5D6-FF67DEAFB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443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Diagramm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F6C2974B-FFD2-492F-8717-CA90F8F17740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1343025" y="2762250"/>
            <a:ext cx="4067175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0B4F1CA-A0DC-49AA-A999-4A9CF61CED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0825" y="1965826"/>
            <a:ext cx="4595812" cy="42444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6CF7AF3A-2F37-4E05-8B6B-01A824C7D9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5363" y="1006316"/>
            <a:ext cx="10201274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1198813-F0CD-3445-BBAF-529DBBE9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17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FBB89B-238D-40AD-994A-EAAA16389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5363" y="996791"/>
            <a:ext cx="45958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AA71B02-BDC5-4E17-8546-53BFFED16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363" y="1965826"/>
            <a:ext cx="4595812" cy="367297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5327778-F9DF-5248-A43E-B098E616F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265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_Tex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7BB5B3-51C9-40B6-9888-9A35A9DB1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-1069360" y="2767179"/>
            <a:ext cx="2819400" cy="28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93ACE88-D312-4B13-BC99-CEF2C485A5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361" y="1965825"/>
            <a:ext cx="4595812" cy="42444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5000"/>
              </a:lnSpc>
              <a:spcBef>
                <a:spcPts val="0"/>
              </a:spcBef>
              <a:buNone/>
              <a:defRPr sz="1800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8B6D913-BF3B-4D5A-8843-3EACFBF0ED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363" y="1006316"/>
            <a:ext cx="10844212" cy="74453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6" name="Diagrammplatzhalter 6">
            <a:extLst>
              <a:ext uri="{FF2B5EF4-FFF2-40B4-BE49-F238E27FC236}">
                <a16:creationId xmlns:a16="http://schemas.microsoft.com/office/drawing/2014/main" id="{13C177AA-AA77-4847-AFC0-5C61C5DD439B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7119939" y="2762250"/>
            <a:ext cx="4067175" cy="2743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Aller" panose="02000503030000020004" pitchFamily="2" charset="0"/>
              </a:defRPr>
            </a:lvl1pPr>
          </a:lstStyle>
          <a:p>
            <a:r>
              <a:rPr lang="de-DE" dirty="0"/>
              <a:t>Diagramm </a:t>
            </a:r>
          </a:p>
          <a:p>
            <a:r>
              <a:rPr lang="de-DE" dirty="0"/>
              <a:t>einfügen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385DF7C-E63D-4B46-8ED1-04E4CC97D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3" y="6425272"/>
            <a:ext cx="10201274" cy="29620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eine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405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5C84CF3-E276-4D56-B814-DD9FDF1C6C12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6C2B81A2-F645-4763-9D75-A7C5BCB10591}"/>
              </a:ext>
            </a:extLst>
          </p:cNvPr>
          <p:cNvSpPr txBox="1">
            <a:spLocks/>
          </p:cNvSpPr>
          <p:nvPr userDrawn="1"/>
        </p:nvSpPr>
        <p:spPr>
          <a:xfrm>
            <a:off x="127215" y="119410"/>
            <a:ext cx="432000" cy="432000"/>
          </a:xfrm>
          <a:prstGeom prst="rect">
            <a:avLst/>
          </a:prstGeom>
          <a:blipFill dpi="0" rotWithShape="1"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Ubuntu" panose="020B0504030602030204" pitchFamily="34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3" name="Grafik 2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32F9E93D-33BA-CCF5-DA10-E65F54065A3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6042" y="5628752"/>
            <a:ext cx="1698515" cy="3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4" r:id="rId3"/>
    <p:sldLayoutId id="2147483662" r:id="rId4"/>
    <p:sldLayoutId id="2147483663" r:id="rId5"/>
    <p:sldLayoutId id="2147483665" r:id="rId6"/>
    <p:sldLayoutId id="2147483679" r:id="rId7"/>
    <p:sldLayoutId id="2147483682" r:id="rId8"/>
    <p:sldLayoutId id="2147483666" r:id="rId9"/>
    <p:sldLayoutId id="2147483667" r:id="rId10"/>
    <p:sldLayoutId id="2147483685" r:id="rId11"/>
    <p:sldLayoutId id="2147483675" r:id="rId12"/>
    <p:sldLayoutId id="2147483676" r:id="rId13"/>
    <p:sldLayoutId id="2147483668" r:id="rId14"/>
    <p:sldLayoutId id="2147483669" r:id="rId15"/>
    <p:sldLayoutId id="2147483670" r:id="rId16"/>
    <p:sldLayoutId id="2147483683" r:id="rId17"/>
    <p:sldLayoutId id="2147483684" r:id="rId18"/>
    <p:sldLayoutId id="2147483680" r:id="rId19"/>
    <p:sldLayoutId id="2147483678" r:id="rId20"/>
    <p:sldLayoutId id="2147483686" r:id="rId21"/>
    <p:sldLayoutId id="2147483687" r:id="rId22"/>
    <p:sldLayoutId id="2147483688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522" userDrawn="1">
          <p15:clr>
            <a:srgbClr val="F26B43"/>
          </p15:clr>
        </p15:guide>
        <p15:guide id="4" pos="41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CA00"/>
            </a:gs>
            <a:gs pos="100000">
              <a:srgbClr val="089CA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BAA7DBC-92FA-4AB0-B22C-F36174417FDE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6BF27BBB-895F-4C07-9BAB-A7AE6929AB86}"/>
              </a:ext>
            </a:extLst>
          </p:cNvPr>
          <p:cNvSpPr txBox="1">
            <a:spLocks/>
          </p:cNvSpPr>
          <p:nvPr userDrawn="1"/>
        </p:nvSpPr>
        <p:spPr>
          <a:xfrm>
            <a:off x="158663" y="118010"/>
            <a:ext cx="360000" cy="360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Aller bold" panose="02000803040000020004" pitchFamily="2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Aller bold" panose="02000803040000020004" pitchFamily="2" charset="0"/>
            </a:endParaRPr>
          </a:p>
        </p:txBody>
      </p:sp>
      <p:pic>
        <p:nvPicPr>
          <p:cNvPr id="3" name="Grafik 2" descr="Ein Bild, das Schrift, Grafiken, Text, weiß enthält.&#10;&#10;Automatisch generierte Beschreibung">
            <a:extLst>
              <a:ext uri="{FF2B5EF4-FFF2-40B4-BE49-F238E27FC236}">
                <a16:creationId xmlns:a16="http://schemas.microsoft.com/office/drawing/2014/main" id="{AF18C383-E54A-3A33-73A6-7F0FBF297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54345" y="5675580"/>
            <a:ext cx="1578110" cy="2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6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A816D92-B259-417E-A40D-9FF4D23BA6EC}"/>
              </a:ext>
            </a:extLst>
          </p:cNvPr>
          <p:cNvCxnSpPr/>
          <p:nvPr userDrawn="1"/>
        </p:nvCxnSpPr>
        <p:spPr>
          <a:xfrm>
            <a:off x="673769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B46BABEF-B498-46F7-B507-72615DDC1B14}"/>
              </a:ext>
            </a:extLst>
          </p:cNvPr>
          <p:cNvSpPr txBox="1">
            <a:spLocks/>
          </p:cNvSpPr>
          <p:nvPr userDrawn="1"/>
        </p:nvSpPr>
        <p:spPr>
          <a:xfrm>
            <a:off x="158663" y="118010"/>
            <a:ext cx="360000" cy="360000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fld id="{FFDD9C57-7E02-465E-B14E-16939317FB30}" type="slidenum">
              <a:rPr lang="de-DE" sz="1100" smtClean="0">
                <a:solidFill>
                  <a:schemeClr val="bg1"/>
                </a:solidFill>
                <a:latin typeface="Aller bold" panose="02000803040000020004" pitchFamily="2" charset="0"/>
              </a:rPr>
              <a:t>‹Nr.›</a:t>
            </a:fld>
            <a:endParaRPr lang="de-DE" sz="1100" dirty="0">
              <a:solidFill>
                <a:schemeClr val="bg1"/>
              </a:solidFill>
              <a:latin typeface="Aller bold" panose="02000803040000020004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1FBC19-CE34-2749-8883-0D83A41B2D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12235151" cy="6893999"/>
          </a:xfrm>
          <a:prstGeom prst="rect">
            <a:avLst/>
          </a:prstGeom>
        </p:spPr>
      </p:pic>
      <p:pic>
        <p:nvPicPr>
          <p:cNvPr id="2" name="Grafik 1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A3ED9FE1-8720-548B-2C63-183A858EEE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6042" y="5628752"/>
            <a:ext cx="1698515" cy="3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4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>
            <a:extLst>
              <a:ext uri="{FF2B5EF4-FFF2-40B4-BE49-F238E27FC236}">
                <a16:creationId xmlns:a16="http://schemas.microsoft.com/office/drawing/2014/main" id="{14A9E6A4-042A-FB0C-3F5C-1257236142C3}"/>
              </a:ext>
            </a:extLst>
          </p:cNvPr>
          <p:cNvSpPr txBox="1"/>
          <p:nvPr/>
        </p:nvSpPr>
        <p:spPr>
          <a:xfrm>
            <a:off x="9374822" y="440601"/>
            <a:ext cx="2222012" cy="1675403"/>
          </a:xfrm>
          <a:prstGeom prst="rect">
            <a:avLst/>
          </a:prstGeom>
          <a:noFill/>
          <a:ln w="15875">
            <a:gradFill>
              <a:gsLst>
                <a:gs pos="0">
                  <a:srgbClr val="009AAB"/>
                </a:gs>
                <a:gs pos="67000">
                  <a:srgbClr val="7BB258"/>
                </a:gs>
                <a:gs pos="81000">
                  <a:srgbClr val="B2BD34"/>
                </a:gs>
                <a:gs pos="100000">
                  <a:srgbClr val="E9C610"/>
                </a:gs>
              </a:gsLst>
              <a:lin ang="5400000" scaled="1"/>
            </a:gradFill>
          </a:ln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D56DAD-29E6-E44A-9A9F-2D964E05A4DC}"/>
              </a:ext>
            </a:extLst>
          </p:cNvPr>
          <p:cNvSpPr txBox="1"/>
          <p:nvPr/>
        </p:nvSpPr>
        <p:spPr>
          <a:xfrm>
            <a:off x="4486791" y="443448"/>
            <a:ext cx="162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noProof="0" dirty="0">
                <a:latin typeface="Ubuntu" panose="020B0504030602030204" pitchFamily="34" charset="0"/>
              </a:rPr>
              <a:t>Ich bin…</a:t>
            </a:r>
          </a:p>
          <a:p>
            <a:r>
              <a:rPr lang="de-DE" sz="1200" noProof="0" dirty="0">
                <a:latin typeface="Ubuntu" panose="020B0504030602030204" pitchFamily="34" charset="0"/>
              </a:rPr>
              <a:t>Name: </a:t>
            </a:r>
          </a:p>
          <a:p>
            <a:r>
              <a:rPr lang="de-DE" sz="1200" noProof="0" dirty="0">
                <a:latin typeface="Ubuntu" panose="020B0504030602030204" pitchFamily="34" charset="0"/>
              </a:rPr>
              <a:t>Ich in drei Worten:</a:t>
            </a:r>
          </a:p>
          <a:p>
            <a:r>
              <a:rPr lang="de-DE" sz="1200" noProof="0" dirty="0">
                <a:latin typeface="Ubuntu" panose="020B0504030602030204" pitchFamily="34" charset="0"/>
              </a:rPr>
              <a:t>Das treibt mich an: </a:t>
            </a:r>
          </a:p>
        </p:txBody>
      </p:sp>
      <p:pic>
        <p:nvPicPr>
          <p:cNvPr id="12" name="Grafik 11" descr="Ein Bild, das Person, Kleidung, Zubehör, Tasche enthält.&#10;&#10;KI-generierte Inhalte können fehlerhaft sein.">
            <a:extLst>
              <a:ext uri="{FF2B5EF4-FFF2-40B4-BE49-F238E27FC236}">
                <a16:creationId xmlns:a16="http://schemas.microsoft.com/office/drawing/2014/main" id="{24CFB1FF-B96E-537E-31BE-4CE03558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9" t="6757" r="3479"/>
          <a:stretch>
            <a:fillRect/>
          </a:stretch>
        </p:blipFill>
        <p:spPr>
          <a:xfrm>
            <a:off x="9637200" y="553065"/>
            <a:ext cx="1697256" cy="1450474"/>
          </a:xfrm>
          <a:prstGeom prst="rect">
            <a:avLst/>
          </a:prstGeom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1018E7B-4F1F-2719-A49B-BB3D7D39C0A1}"/>
              </a:ext>
            </a:extLst>
          </p:cNvPr>
          <p:cNvSpPr txBox="1"/>
          <p:nvPr/>
        </p:nvSpPr>
        <p:spPr>
          <a:xfrm>
            <a:off x="832919" y="440601"/>
            <a:ext cx="2752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000000"/>
                </a:solidFill>
                <a:latin typeface="Ubuntu" panose="020B0504030602030204" pitchFamily="34" charset="0"/>
              </a:rPr>
              <a:t>M</a:t>
            </a:r>
            <a:r>
              <a:rPr lang="de-DE" sz="1200" b="1" i="0" u="none" strike="noStrike" noProof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ein/</a:t>
            </a:r>
            <a:r>
              <a:rPr lang="de-DE" sz="1200" b="1" i="0" u="none" strike="noStrike" noProof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</a:t>
            </a:r>
            <a:r>
              <a:rPr lang="de-DE" sz="1200" b="1" i="0" u="none" strike="noStrike" noProof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beste/</a:t>
            </a:r>
            <a:r>
              <a:rPr lang="de-DE" sz="1200" b="1" i="0" u="none" strike="noStrike" noProof="0" dirty="0" err="1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r</a:t>
            </a:r>
            <a:r>
              <a:rPr lang="de-DE" sz="1200" b="1" i="0" u="none" strike="noStrike" noProof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 Freund/in schätzt an mir besonders … </a:t>
            </a:r>
            <a:endParaRPr lang="de-DE" sz="1200" b="1" noProof="0" dirty="0">
              <a:latin typeface="Ubuntu" panose="020B0504030602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A9B5252-FF28-2961-177E-94E31B62B88A}"/>
              </a:ext>
            </a:extLst>
          </p:cNvPr>
          <p:cNvSpPr txBox="1"/>
          <p:nvPr/>
        </p:nvSpPr>
        <p:spPr>
          <a:xfrm>
            <a:off x="914396" y="933043"/>
            <a:ext cx="2752825" cy="828700"/>
          </a:xfrm>
          <a:prstGeom prst="rect">
            <a:avLst/>
          </a:prstGeom>
          <a:noFill/>
          <a:ln w="15875">
            <a:gradFill>
              <a:gsLst>
                <a:gs pos="0">
                  <a:srgbClr val="009AAB"/>
                </a:gs>
                <a:gs pos="67000">
                  <a:srgbClr val="7BB258"/>
                </a:gs>
                <a:gs pos="81000">
                  <a:srgbClr val="B2BD34"/>
                </a:gs>
                <a:gs pos="100000">
                  <a:srgbClr val="E9C610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454D7A8-AA6B-A6B9-F963-07A2246A90C9}"/>
              </a:ext>
            </a:extLst>
          </p:cNvPr>
          <p:cNvSpPr txBox="1"/>
          <p:nvPr/>
        </p:nvSpPr>
        <p:spPr>
          <a:xfrm>
            <a:off x="832921" y="1967577"/>
            <a:ext cx="27528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i="0" u="none" strike="noStrike" noProof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Was ich mir wünsche…</a:t>
            </a:r>
            <a:br>
              <a:rPr lang="de-DE" sz="1200" b="0" i="0" u="none" strike="noStrike" noProof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</a:br>
            <a:r>
              <a:rPr lang="de-DE" sz="1000" b="0" i="0" u="none" strike="noStrike" noProof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(z.B. vom Programm, Netzwerk, Mentorin)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33E5325-4E2F-4BE0-05CE-422243FDF1DB}"/>
              </a:ext>
            </a:extLst>
          </p:cNvPr>
          <p:cNvSpPr txBox="1"/>
          <p:nvPr/>
        </p:nvSpPr>
        <p:spPr>
          <a:xfrm>
            <a:off x="823866" y="3463775"/>
            <a:ext cx="27528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de-DE" sz="1200" b="1" dirty="0">
                <a:solidFill>
                  <a:srgbClr val="000000"/>
                </a:solidFill>
                <a:latin typeface="Ubuntu" panose="020B0504030602030204" pitchFamily="34" charset="0"/>
              </a:rPr>
              <a:t>M</a:t>
            </a:r>
            <a:r>
              <a:rPr lang="de-DE" sz="1200" b="1" i="0" u="none" strike="noStrike" noProof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ein Ziel mit EM*power</a:t>
            </a:r>
          </a:p>
          <a:p>
            <a:r>
              <a:rPr lang="de-DE" sz="1000" noProof="0" dirty="0">
                <a:latin typeface="Ubuntu" panose="020B0504030602030204" pitchFamily="34" charset="0"/>
              </a:rPr>
              <a:t>„Stell dir vor, es ist Dezember 2026. Du blickst zurück auf 6 Monate EM*power…“</a:t>
            </a:r>
            <a:br>
              <a:rPr lang="de-DE" sz="1000" noProof="0" dirty="0">
                <a:latin typeface="Ubuntu" panose="020B0504030602030204" pitchFamily="34" charset="0"/>
              </a:rPr>
            </a:br>
            <a:r>
              <a:rPr lang="de-DE" sz="1000" noProof="0" dirty="0">
                <a:latin typeface="Ubuntu" panose="020B0504030602030204" pitchFamily="34" charset="0"/>
              </a:rPr>
              <a:t>Was hat sich bei dir verändert?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03C462A-1CF5-835C-EA34-2057A4DC8225}"/>
              </a:ext>
            </a:extLst>
          </p:cNvPr>
          <p:cNvSpPr txBox="1"/>
          <p:nvPr/>
        </p:nvSpPr>
        <p:spPr>
          <a:xfrm>
            <a:off x="841973" y="5264380"/>
            <a:ext cx="2752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i="0" u="none" strike="noStrike" noProof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Wenn ich 1 Tag mit </a:t>
            </a:r>
            <a:r>
              <a:rPr lang="de-DE" sz="1200" b="1" noProof="0" dirty="0">
                <a:solidFill>
                  <a:srgbClr val="000000"/>
                </a:solidFill>
                <a:latin typeface="Ubuntu" panose="020B0504030602030204" pitchFamily="34" charset="0"/>
              </a:rPr>
              <a:t>Jemandem tauschen könnte – wer wäre das und warum?</a:t>
            </a:r>
            <a:endParaRPr lang="de-DE" sz="1200" noProof="0" dirty="0">
              <a:latin typeface="Ubuntu" panose="020B0504030602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7529872-E113-7836-A9F5-4D959BCB8068}"/>
              </a:ext>
            </a:extLst>
          </p:cNvPr>
          <p:cNvSpPr txBox="1"/>
          <p:nvPr/>
        </p:nvSpPr>
        <p:spPr>
          <a:xfrm>
            <a:off x="914396" y="2423900"/>
            <a:ext cx="2752825" cy="828700"/>
          </a:xfrm>
          <a:prstGeom prst="rect">
            <a:avLst/>
          </a:prstGeom>
          <a:noFill/>
          <a:ln w="15875">
            <a:gradFill>
              <a:gsLst>
                <a:gs pos="0">
                  <a:srgbClr val="009AAB"/>
                </a:gs>
                <a:gs pos="67000">
                  <a:srgbClr val="7BB258"/>
                </a:gs>
                <a:gs pos="81000">
                  <a:srgbClr val="B2BD34"/>
                </a:gs>
                <a:gs pos="100000">
                  <a:srgbClr val="E9C610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440939C-BB29-2B5F-BE88-E6C74C20AE73}"/>
              </a:ext>
            </a:extLst>
          </p:cNvPr>
          <p:cNvSpPr txBox="1"/>
          <p:nvPr/>
        </p:nvSpPr>
        <p:spPr>
          <a:xfrm>
            <a:off x="914396" y="4224096"/>
            <a:ext cx="2752825" cy="828700"/>
          </a:xfrm>
          <a:prstGeom prst="rect">
            <a:avLst/>
          </a:prstGeom>
          <a:noFill/>
          <a:ln w="15875">
            <a:gradFill>
              <a:gsLst>
                <a:gs pos="0">
                  <a:srgbClr val="009AAB"/>
                </a:gs>
                <a:gs pos="67000">
                  <a:srgbClr val="7BB258"/>
                </a:gs>
                <a:gs pos="81000">
                  <a:srgbClr val="B2BD34"/>
                </a:gs>
                <a:gs pos="100000">
                  <a:srgbClr val="E9C610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703684-A080-2F26-71FF-EAE9F213D328}"/>
              </a:ext>
            </a:extLst>
          </p:cNvPr>
          <p:cNvSpPr txBox="1"/>
          <p:nvPr/>
        </p:nvSpPr>
        <p:spPr>
          <a:xfrm>
            <a:off x="914396" y="5932368"/>
            <a:ext cx="2752825" cy="828700"/>
          </a:xfrm>
          <a:prstGeom prst="rect">
            <a:avLst/>
          </a:prstGeom>
          <a:noFill/>
          <a:ln w="15875">
            <a:gradFill>
              <a:gsLst>
                <a:gs pos="0">
                  <a:srgbClr val="009AAB"/>
                </a:gs>
                <a:gs pos="67000">
                  <a:srgbClr val="7BB258"/>
                </a:gs>
                <a:gs pos="81000">
                  <a:srgbClr val="B2BD34"/>
                </a:gs>
                <a:gs pos="100000">
                  <a:srgbClr val="E9C610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748FD1F-AA61-99B2-85D4-9A23715BC343}"/>
              </a:ext>
            </a:extLst>
          </p:cNvPr>
          <p:cNvSpPr txBox="1"/>
          <p:nvPr/>
        </p:nvSpPr>
        <p:spPr>
          <a:xfrm>
            <a:off x="5985305" y="440601"/>
            <a:ext cx="2752825" cy="828700"/>
          </a:xfrm>
          <a:prstGeom prst="rect">
            <a:avLst/>
          </a:prstGeom>
          <a:noFill/>
          <a:ln w="15875">
            <a:gradFill>
              <a:gsLst>
                <a:gs pos="0">
                  <a:srgbClr val="009AAB"/>
                </a:gs>
                <a:gs pos="67000">
                  <a:srgbClr val="7BB258"/>
                </a:gs>
                <a:gs pos="81000">
                  <a:srgbClr val="B2BD34"/>
                </a:gs>
                <a:gs pos="100000">
                  <a:srgbClr val="E9C610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F8A06A2-89B8-755A-2BE9-37984B2F72B7}"/>
              </a:ext>
            </a:extLst>
          </p:cNvPr>
          <p:cNvGrpSpPr/>
          <p:nvPr/>
        </p:nvGrpSpPr>
        <p:grpSpPr>
          <a:xfrm>
            <a:off x="4486791" y="1761743"/>
            <a:ext cx="4251339" cy="1817234"/>
            <a:chOff x="4486791" y="1761743"/>
            <a:chExt cx="4251339" cy="1817234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84CE6C1-AD91-9540-23E0-238FFF43195D}"/>
                </a:ext>
              </a:extLst>
            </p:cNvPr>
            <p:cNvSpPr txBox="1"/>
            <p:nvPr/>
          </p:nvSpPr>
          <p:spPr>
            <a:xfrm>
              <a:off x="4486791" y="1761743"/>
              <a:ext cx="4156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noProof="0" dirty="0">
                  <a:latin typeface="Ubuntu" panose="020B0504030602030204" pitchFamily="34" charset="0"/>
                </a:rPr>
                <a:t>Ich will gründen/ich interessiere mich für Gründung, weil … 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8BCCFDF-AF82-FFD3-E09C-EEABB0676D2A}"/>
                </a:ext>
              </a:extLst>
            </p:cNvPr>
            <p:cNvSpPr txBox="1"/>
            <p:nvPr/>
          </p:nvSpPr>
          <p:spPr>
            <a:xfrm>
              <a:off x="4581437" y="2223408"/>
              <a:ext cx="4156693" cy="1355569"/>
            </a:xfrm>
            <a:prstGeom prst="rect">
              <a:avLst/>
            </a:prstGeom>
            <a:noFill/>
            <a:ln w="15875">
              <a:gradFill>
                <a:gsLst>
                  <a:gs pos="0">
                    <a:srgbClr val="009AAB"/>
                  </a:gs>
                  <a:gs pos="67000">
                    <a:srgbClr val="7BB258"/>
                  </a:gs>
                  <a:gs pos="81000">
                    <a:srgbClr val="B2BD34"/>
                  </a:gs>
                  <a:gs pos="100000">
                    <a:srgbClr val="E9C610"/>
                  </a:gs>
                </a:gsLst>
                <a:lin ang="5400000" scaled="1"/>
              </a:gradFill>
            </a:ln>
          </p:spPr>
          <p:txBody>
            <a:bodyPr wrap="square" rtlCol="0">
              <a:noAutofit/>
            </a:bodyPr>
            <a:lstStyle/>
            <a:p>
              <a:endParaRPr lang="en-GB" dirty="0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8730F32-EE38-B99A-7524-8AF1CAD2918F}"/>
              </a:ext>
            </a:extLst>
          </p:cNvPr>
          <p:cNvGrpSpPr/>
          <p:nvPr/>
        </p:nvGrpSpPr>
        <p:grpSpPr>
          <a:xfrm>
            <a:off x="4396263" y="3922637"/>
            <a:ext cx="3323198" cy="2838430"/>
            <a:chOff x="4396263" y="3922637"/>
            <a:chExt cx="3323198" cy="2838430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5F53F75-AEA6-6A08-EC3D-29B17A4355ED}"/>
                </a:ext>
              </a:extLst>
            </p:cNvPr>
            <p:cNvSpPr txBox="1"/>
            <p:nvPr/>
          </p:nvSpPr>
          <p:spPr>
            <a:xfrm>
              <a:off x="4396263" y="3922637"/>
              <a:ext cx="27528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 b="1" i="0" u="none" strike="noStrike" noProof="0" dirty="0">
                  <a:solidFill>
                    <a:srgbClr val="000000"/>
                  </a:solidFill>
                  <a:effectLst/>
                  <a:latin typeface="Ubuntu" panose="020B0504030602030204" pitchFamily="34" charset="0"/>
                </a:rPr>
                <a:t>Wann bist du das letzte Mal aus deiner Komfortzone gegangen? Was hast du daraus mitgenommen?</a:t>
              </a:r>
              <a:endParaRPr lang="de-DE" sz="1200" noProof="0" dirty="0">
                <a:latin typeface="Ubuntu" panose="020B0504030602030204" pitchFamily="34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5B254C2-F029-716F-FF7F-F7DD4418E7FA}"/>
                </a:ext>
              </a:extLst>
            </p:cNvPr>
            <p:cNvSpPr txBox="1"/>
            <p:nvPr/>
          </p:nvSpPr>
          <p:spPr>
            <a:xfrm>
              <a:off x="4486791" y="4607350"/>
              <a:ext cx="3232670" cy="2153717"/>
            </a:xfrm>
            <a:prstGeom prst="rect">
              <a:avLst/>
            </a:prstGeom>
            <a:noFill/>
            <a:ln w="15875">
              <a:gradFill>
                <a:gsLst>
                  <a:gs pos="0">
                    <a:srgbClr val="009AAB"/>
                  </a:gs>
                  <a:gs pos="67000">
                    <a:srgbClr val="7BB258"/>
                  </a:gs>
                  <a:gs pos="81000">
                    <a:srgbClr val="B2BD34"/>
                  </a:gs>
                  <a:gs pos="100000">
                    <a:srgbClr val="E9C610"/>
                  </a:gs>
                </a:gsLst>
                <a:lin ang="5400000" scaled="1"/>
              </a:gradFill>
            </a:ln>
          </p:spPr>
          <p:txBody>
            <a:bodyPr wrap="square" rtlCol="0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3882456-7F08-5CE1-8067-38BFB175F6A3}"/>
              </a:ext>
            </a:extLst>
          </p:cNvPr>
          <p:cNvSpPr txBox="1"/>
          <p:nvPr/>
        </p:nvSpPr>
        <p:spPr>
          <a:xfrm>
            <a:off x="9266181" y="81335"/>
            <a:ext cx="194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Ubuntu" panose="020B0504030602030204"/>
              </a:rPr>
              <a:t>Platz für ein Foto (freiwillig):</a:t>
            </a:r>
          </a:p>
        </p:txBody>
      </p:sp>
    </p:spTree>
    <p:extLst>
      <p:ext uri="{BB962C8B-B14F-4D97-AF65-F5344CB8AC3E}">
        <p14:creationId xmlns:p14="http://schemas.microsoft.com/office/powerpoint/2010/main" val="99983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7E703684-A080-2F26-71FF-EAE9F213D328}"/>
              </a:ext>
            </a:extLst>
          </p:cNvPr>
          <p:cNvSpPr txBox="1"/>
          <p:nvPr/>
        </p:nvSpPr>
        <p:spPr>
          <a:xfrm>
            <a:off x="1277655" y="1749584"/>
            <a:ext cx="4491773" cy="1743745"/>
          </a:xfrm>
          <a:prstGeom prst="rect">
            <a:avLst/>
          </a:prstGeom>
          <a:noFill/>
          <a:ln w="15875">
            <a:gradFill>
              <a:gsLst>
                <a:gs pos="0">
                  <a:srgbClr val="009AAB"/>
                </a:gs>
                <a:gs pos="67000">
                  <a:srgbClr val="7BB258"/>
                </a:gs>
                <a:gs pos="81000">
                  <a:srgbClr val="B2BD34"/>
                </a:gs>
                <a:gs pos="100000">
                  <a:srgbClr val="E9C610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B508A20-5AE7-C086-8F6E-E0654DF4B03E}"/>
              </a:ext>
            </a:extLst>
          </p:cNvPr>
          <p:cNvSpPr txBox="1"/>
          <p:nvPr/>
        </p:nvSpPr>
        <p:spPr>
          <a:xfrm>
            <a:off x="1249690" y="478972"/>
            <a:ext cx="4982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Optional: </a:t>
            </a:r>
          </a:p>
          <a:p>
            <a:r>
              <a:rPr lang="de-DE" sz="2000" b="1" dirty="0"/>
              <a:t>Meine Gründungsidee heißt: </a:t>
            </a:r>
            <a:r>
              <a:rPr lang="de-DE" sz="2000" i="1" dirty="0"/>
              <a:t>Name einfügen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11E069-D8AE-11A7-E81C-9ABCCC796F1C}"/>
              </a:ext>
            </a:extLst>
          </p:cNvPr>
          <p:cNvSpPr txBox="1"/>
          <p:nvPr/>
        </p:nvSpPr>
        <p:spPr>
          <a:xfrm>
            <a:off x="1249690" y="1301442"/>
            <a:ext cx="326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Welches Problem adressiere ich?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AA0ECD-131F-8B92-DE64-9ABA24CE7722}"/>
              </a:ext>
            </a:extLst>
          </p:cNvPr>
          <p:cNvSpPr txBox="1"/>
          <p:nvPr/>
        </p:nvSpPr>
        <p:spPr>
          <a:xfrm>
            <a:off x="6176222" y="1749584"/>
            <a:ext cx="4491773" cy="1743744"/>
          </a:xfrm>
          <a:prstGeom prst="rect">
            <a:avLst/>
          </a:prstGeom>
          <a:noFill/>
          <a:ln w="15875">
            <a:gradFill>
              <a:gsLst>
                <a:gs pos="0">
                  <a:srgbClr val="009AAB"/>
                </a:gs>
                <a:gs pos="67000">
                  <a:srgbClr val="7BB258"/>
                </a:gs>
                <a:gs pos="81000">
                  <a:srgbClr val="B2BD34"/>
                </a:gs>
                <a:gs pos="100000">
                  <a:srgbClr val="E9C610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C1A9ECD-EBBC-D7E0-3A59-A4CF7496B255}"/>
              </a:ext>
            </a:extLst>
          </p:cNvPr>
          <p:cNvSpPr txBox="1"/>
          <p:nvPr/>
        </p:nvSpPr>
        <p:spPr>
          <a:xfrm>
            <a:off x="6130400" y="1301440"/>
            <a:ext cx="476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Was ist mein Lösungsvorschlag für das Problem?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6C43173-1FFE-0DB1-F5C7-9960C752461D}"/>
              </a:ext>
            </a:extLst>
          </p:cNvPr>
          <p:cNvSpPr txBox="1"/>
          <p:nvPr/>
        </p:nvSpPr>
        <p:spPr>
          <a:xfrm>
            <a:off x="1271459" y="4162019"/>
            <a:ext cx="6446511" cy="828700"/>
          </a:xfrm>
          <a:prstGeom prst="rect">
            <a:avLst/>
          </a:prstGeom>
          <a:noFill/>
          <a:ln w="15875">
            <a:gradFill>
              <a:gsLst>
                <a:gs pos="0">
                  <a:srgbClr val="009AAB"/>
                </a:gs>
                <a:gs pos="67000">
                  <a:srgbClr val="7BB258"/>
                </a:gs>
                <a:gs pos="81000">
                  <a:srgbClr val="B2BD34"/>
                </a:gs>
                <a:gs pos="100000">
                  <a:srgbClr val="E9C610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ECE006E-F01A-0A8E-3939-D58926FF2320}"/>
              </a:ext>
            </a:extLst>
          </p:cNvPr>
          <p:cNvSpPr txBox="1"/>
          <p:nvPr/>
        </p:nvSpPr>
        <p:spPr>
          <a:xfrm>
            <a:off x="1223225" y="3649972"/>
            <a:ext cx="334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Wer sind die Kundinnen/Kunden?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55B4722-B192-495D-314D-9D698AF19232}"/>
              </a:ext>
            </a:extLst>
          </p:cNvPr>
          <p:cNvSpPr txBox="1"/>
          <p:nvPr/>
        </p:nvSpPr>
        <p:spPr>
          <a:xfrm>
            <a:off x="1260575" y="5519303"/>
            <a:ext cx="6457395" cy="828700"/>
          </a:xfrm>
          <a:prstGeom prst="rect">
            <a:avLst/>
          </a:prstGeom>
          <a:noFill/>
          <a:ln w="15875">
            <a:gradFill>
              <a:gsLst>
                <a:gs pos="0">
                  <a:srgbClr val="009AAB"/>
                </a:gs>
                <a:gs pos="67000">
                  <a:srgbClr val="7BB258"/>
                </a:gs>
                <a:gs pos="81000">
                  <a:srgbClr val="B2BD34"/>
                </a:gs>
                <a:gs pos="100000">
                  <a:srgbClr val="E9C610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36D9102-7E10-6234-4B6F-D497270724DC}"/>
              </a:ext>
            </a:extLst>
          </p:cNvPr>
          <p:cNvSpPr txBox="1"/>
          <p:nvPr/>
        </p:nvSpPr>
        <p:spPr>
          <a:xfrm>
            <a:off x="1184374" y="5071160"/>
            <a:ext cx="694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Wie kann ich mit meinem Vorhaben Geld verdienen? Wer zahlt für was?</a:t>
            </a:r>
          </a:p>
        </p:txBody>
      </p:sp>
    </p:spTree>
    <p:extLst>
      <p:ext uri="{BB962C8B-B14F-4D97-AF65-F5344CB8AC3E}">
        <p14:creationId xmlns:p14="http://schemas.microsoft.com/office/powerpoint/2010/main" val="2771480837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Gatew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A00"/>
      </a:accent1>
      <a:accent2>
        <a:srgbClr val="009AAB"/>
      </a:accent2>
      <a:accent3>
        <a:srgbClr val="D8100B"/>
      </a:accent3>
      <a:accent4>
        <a:srgbClr val="FF772C"/>
      </a:accent4>
      <a:accent5>
        <a:srgbClr val="7CD6C7"/>
      </a:accent5>
      <a:accent6>
        <a:srgbClr val="3FB46A"/>
      </a:accent6>
      <a:hlink>
        <a:srgbClr val="684593"/>
      </a:hlink>
      <a:folHlink>
        <a:srgbClr val="026BB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erlau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tt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491B3C20A59014FBA2FE59177EDDF36" ma:contentTypeVersion="9" ma:contentTypeDescription="Ein neues Dokument erstellen." ma:contentTypeScope="" ma:versionID="c003bdd49587cf79416afed185ab4117">
  <xsd:schema xmlns:xsd="http://www.w3.org/2001/XMLSchema" xmlns:xs="http://www.w3.org/2001/XMLSchema" xmlns:p="http://schemas.microsoft.com/office/2006/metadata/properties" xmlns:ns2="1cfe934b-fbdc-44f1-8ba0-d38d66a391be" targetNamespace="http://schemas.microsoft.com/office/2006/metadata/properties" ma:root="true" ma:fieldsID="db82b25a0beaeaf835d1dd061fc0d729" ns2:_="">
    <xsd:import namespace="1cfe934b-fbdc-44f1-8ba0-d38d66a39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e934b-fbdc-44f1-8ba0-d38d66a39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18BBC6-0217-46D7-AEE9-053BC925C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e934b-fbdc-44f1-8ba0-d38d66a39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3A2D11-E5AF-457F-99C4-9D81767BD1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37431A-DF38-4CF6-9822-345244D40665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1cfe934b-fbdc-44f1-8ba0-d38d66a391be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Breitbild</PresentationFormat>
  <Paragraphs>18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Aller</vt:lpstr>
      <vt:lpstr>Aller bold</vt:lpstr>
      <vt:lpstr>Arial</vt:lpstr>
      <vt:lpstr>Calibri</vt:lpstr>
      <vt:lpstr>Ubuntu</vt:lpstr>
      <vt:lpstr>1_Benutzerdefiniertes Design</vt:lpstr>
      <vt:lpstr>Verlauf</vt:lpstr>
      <vt:lpstr>Pattern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Vanessa Murawski</dc:creator>
  <cp:lastModifiedBy>Daniela von Franck (dvonfran)</cp:lastModifiedBy>
  <cp:revision>84</cp:revision>
  <cp:lastPrinted>2020-09-14T13:37:39Z</cp:lastPrinted>
  <dcterms:created xsi:type="dcterms:W3CDTF">2020-09-14T11:42:14Z</dcterms:created>
  <dcterms:modified xsi:type="dcterms:W3CDTF">2026-01-06T11:54:59Z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0x0101009491B3C20A59014FBA2FE59177EDDF36</vt:lpwstr>
  </property>
</Properties>
</file>