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05.08.2025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05.08.2025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-koeln.de/best" TargetMode="External"/><Relationship Id="rId2" Type="http://schemas.openxmlformats.org/officeDocument/2006/relationships/hyperlink" Target="mailto:inklusion@th-koeln.de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Gleichberechtigt und barrierefrei an der TH Köln studieren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982302"/>
            <a:ext cx="6124742" cy="5208948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de-DE" dirty="0" smtClean="0"/>
              <a:t>Studieren mit Beeinträchtigungen, chronischer oder psychischer Erkrankung? Na klar! 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de-DE" dirty="0" smtClean="0"/>
              <a:t>Haben Sie Fragen zu </a:t>
            </a:r>
            <a:r>
              <a:rPr lang="de-DE" b="1" dirty="0" smtClean="0"/>
              <a:t>barrierefreier</a:t>
            </a:r>
            <a:r>
              <a:rPr lang="de-DE" dirty="0" smtClean="0"/>
              <a:t> </a:t>
            </a:r>
            <a:r>
              <a:rPr lang="de-DE" b="1" dirty="0" smtClean="0"/>
              <a:t>Lehre </a:t>
            </a:r>
            <a:r>
              <a:rPr lang="de-DE" dirty="0" smtClean="0"/>
              <a:t>oder </a:t>
            </a:r>
            <a:r>
              <a:rPr lang="de-DE" b="1" dirty="0" smtClean="0"/>
              <a:t>Lernmaterialien</a:t>
            </a:r>
            <a:r>
              <a:rPr lang="de-DE" dirty="0" smtClean="0"/>
              <a:t>, zu</a:t>
            </a:r>
            <a:r>
              <a:rPr lang="de-DE" dirty="0"/>
              <a:t> </a:t>
            </a:r>
            <a:r>
              <a:rPr lang="de-DE" b="1" dirty="0" smtClean="0"/>
              <a:t>Nachteilsausgleichen </a:t>
            </a:r>
            <a:r>
              <a:rPr lang="de-DE" dirty="0" smtClean="0"/>
              <a:t>und </a:t>
            </a:r>
            <a:r>
              <a:rPr lang="de-DE" b="1" dirty="0" smtClean="0"/>
              <a:t>Prüfungen</a:t>
            </a:r>
            <a:r>
              <a:rPr lang="de-DE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smtClean="0"/>
              <a:t>Melden Sie sich gerne!</a:t>
            </a:r>
          </a:p>
          <a:p>
            <a:pPr indent="-171450"/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 smtClean="0"/>
              <a:t>Kontakt:</a:t>
            </a:r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smtClean="0">
                <a:hlinkClick r:id="rId2"/>
              </a:rPr>
              <a:t>inklusion@th-koeln.de</a:t>
            </a:r>
            <a:r>
              <a:rPr lang="de-DE" smtClean="0"/>
              <a:t> </a:t>
            </a:r>
          </a:p>
          <a:p>
            <a:pPr>
              <a:lnSpc>
                <a:spcPct val="114000"/>
              </a:lnSpc>
            </a:pPr>
            <a:r>
              <a:rPr lang="de-DE" dirty="0" smtClean="0"/>
              <a:t>Infos </a:t>
            </a:r>
            <a:r>
              <a:rPr lang="de-DE" dirty="0" smtClean="0"/>
              <a:t>unter:</a:t>
            </a:r>
          </a:p>
          <a:p>
            <a:pPr>
              <a:lnSpc>
                <a:spcPct val="114000"/>
              </a:lnSpc>
            </a:pPr>
            <a:r>
              <a:rPr lang="de-DE" dirty="0" smtClean="0">
                <a:hlinkClick r:id="rId3"/>
              </a:rPr>
              <a:t>Link zur Webseite Studieren mit Beeinträchtigung 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4" name="Grafik" descr="Im Zentrum ist ein Kreis mit den Worten „gleichberechtigt studieren“. Drumherum befinden sich sechs Kreise mit unterschiedlichen symbolischen Darstellungen. Oben links: Kopf im Profil mit chaotisch verzweigten Linien im Gehirn. Oben rechts: Ohr mit herantretenden Schallwellen. Rechts: Offene Hand hält ein medizinisches Symbol. Unten rechts: Person im Rollstuhl. Unten links: Aufgeschlagenes Buch mit durcheinander fallenden Buchstaben, darüber Fragezeichen. Links: Ein Finger ertastet Brailleschrift." title="Schematische Darstellu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2" r="24242"/>
          <a:stretch/>
        </p:blipFill>
        <p:spPr>
          <a:xfrm>
            <a:off x="7055937" y="1420813"/>
            <a:ext cx="4867276" cy="4348429"/>
          </a:xfrm>
          <a:prstGeom prst="rect">
            <a:avLst/>
          </a:prstGeom>
        </p:spPr>
      </p:pic>
      <p:sp>
        <p:nvSpPr>
          <p:cNvPr id="3" name="Textfeld 4"/>
          <p:cNvSpPr txBox="1"/>
          <p:nvPr/>
        </p:nvSpPr>
        <p:spPr>
          <a:xfrm>
            <a:off x="10640605" y="56369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Darstellung: ZLE</a:t>
            </a:r>
          </a:p>
        </p:txBody>
      </p:sp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05.08.2025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58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Gleichberechtigt und barrierefrei an der TH Köln studieren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Johanna Schweda (jschweda)</cp:lastModifiedBy>
  <cp:revision>41</cp:revision>
  <cp:lastPrinted>2016-02-26T07:58:29Z</cp:lastPrinted>
  <dcterms:created xsi:type="dcterms:W3CDTF">2022-12-20T14:19:07Z</dcterms:created>
  <dcterms:modified xsi:type="dcterms:W3CDTF">2025-08-05T08:52:28Z</dcterms:modified>
</cp:coreProperties>
</file>