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9" r:id="rId4"/>
    <p:sldMasterId id="2147483713" r:id="rId5"/>
    <p:sldMasterId id="2147483715" r:id="rId6"/>
    <p:sldMasterId id="2147483660" r:id="rId7"/>
    <p:sldMasterId id="2147483671" r:id="rId8"/>
    <p:sldMasterId id="2147483673" r:id="rId9"/>
  </p:sldMasterIdLst>
  <p:notesMasterIdLst>
    <p:notesMasterId r:id="rId18"/>
  </p:notesMasterIdLst>
  <p:sldIdLst>
    <p:sldId id="293" r:id="rId10"/>
    <p:sldId id="257" r:id="rId11"/>
    <p:sldId id="301" r:id="rId12"/>
    <p:sldId id="302" r:id="rId13"/>
    <p:sldId id="303" r:id="rId14"/>
    <p:sldId id="304" r:id="rId15"/>
    <p:sldId id="305" r:id="rId16"/>
    <p:sldId id="306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S PGothic" panose="020B0600070205080204" pitchFamily="34" charset="-128"/>
      <p:regular r:id="rId23"/>
    </p:embeddedFont>
    <p:embeddedFont>
      <p:font typeface="Ubuntu" panose="020B0604020202020204" charset="0"/>
      <p:regular r:id="rId24"/>
      <p:bold r:id="rId25"/>
      <p:italic r:id="rId26"/>
      <p:boldItalic r:id="rId2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092"/>
    <a:srgbClr val="C94257"/>
    <a:srgbClr val="D44A3A"/>
    <a:srgbClr val="DF521D"/>
    <a:srgbClr val="EA5A00"/>
    <a:srgbClr val="BD3778"/>
    <a:srgbClr val="C63E60"/>
    <a:srgbClr val="CF4548"/>
    <a:srgbClr val="D84C30"/>
    <a:srgbClr val="E15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957D7A-84A8-8F4D-BC5A-233CE4CFCC50}" v="13" dt="2021-06-14T12:18:40.161"/>
  </p1510:revLst>
</p1510:revInfo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7" autoAdjust="0"/>
    <p:restoredTop sz="95714"/>
  </p:normalViewPr>
  <p:slideViewPr>
    <p:cSldViewPr snapToGrid="0" showGuides="1">
      <p:cViewPr varScale="1">
        <p:scale>
          <a:sx n="144" d="100"/>
          <a:sy n="144" d="100"/>
        </p:scale>
        <p:origin x="804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402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C4AA9-D891-43E5-8609-B1D0D0E144F7}" type="datetimeFigureOut">
              <a:rPr lang="de-DE" smtClean="0"/>
              <a:t>02.05.2025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E8F8D-969F-49E1-889B-26748601B8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72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0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svg"/><Relationship Id="rId4" Type="http://schemas.openxmlformats.org/officeDocument/2006/relationships/image" Target="../media/image19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7.sv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018" y="2771258"/>
            <a:ext cx="5008894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6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_beid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20F14D8-7642-4DCE-B7E4-2A0E5AD8771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5363" y="996791"/>
            <a:ext cx="10199268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6D61779B-5B0B-4E83-85BD-6523EEC1E8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96815" y="1965826"/>
            <a:ext cx="4597816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71947C33-D25F-407F-B9B4-8C1B26C5872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4" y="1965826"/>
            <a:ext cx="4597816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1AAEF2EB-8319-6F4B-A3F6-3EBBCF68B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1890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1_Text_beidseitig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20F14D8-7642-4DCE-B7E4-2A0E5AD8771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5363" y="996791"/>
            <a:ext cx="10199268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6D61779B-5B0B-4E83-85BD-6523EEC1E8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96815" y="1965826"/>
            <a:ext cx="4597816" cy="43968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71947C33-D25F-407F-B9B4-8C1B26C5872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4" y="1965826"/>
            <a:ext cx="4597816" cy="43968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2F074570-433B-8443-B686-EEDF8688D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135848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ufzählungsliste_beid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567CED03-093B-4CB4-994B-FBFC16950FB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5363" y="996791"/>
            <a:ext cx="10203278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6D61779B-5B0B-4E83-85BD-6523EEC1E8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96815" y="1965826"/>
            <a:ext cx="4597816" cy="3672974"/>
          </a:xfrm>
          <a:prstGeom prst="rect">
            <a:avLst/>
          </a:prstGeom>
        </p:spPr>
        <p:txBody>
          <a:bodyPr anchor="t"/>
          <a:lstStyle>
            <a:lvl1pPr marL="285750" indent="-285750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Liste bearbeiten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71947C33-D25F-407F-B9B4-8C1B26C5872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4" y="1965826"/>
            <a:ext cx="4597816" cy="3672974"/>
          </a:xfrm>
          <a:prstGeom prst="rect">
            <a:avLst/>
          </a:prstGeom>
        </p:spPr>
        <p:txBody>
          <a:bodyPr anchor="t"/>
          <a:lstStyle>
            <a:lvl1pPr marL="285750" indent="-285750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Liste bearbeiten</a:t>
            </a:r>
          </a:p>
          <a:p>
            <a:pPr lvl="0"/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DA27ED6A-598C-B54C-B63F-158BA92F0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60976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ummerierungsliste_beid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20F14D8-7642-4DCE-B7E4-2A0E5AD8771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5364" y="996791"/>
            <a:ext cx="10199267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71947C33-D25F-407F-B9B4-8C1B26C5872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4" y="1965826"/>
            <a:ext cx="4597815" cy="3672974"/>
          </a:xfrm>
          <a:prstGeom prst="rect">
            <a:avLst/>
          </a:prstGeom>
        </p:spPr>
        <p:txBody>
          <a:bodyPr anchor="t"/>
          <a:lstStyle>
            <a:lvl1pPr marL="342900" marR="0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800">
                <a:latin typeface="Ubuntu" panose="020B0504030602030204" pitchFamily="34" charset="0"/>
              </a:defRPr>
            </a:lvl1pPr>
            <a:lvl2pPr marL="685800" marR="0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500">
                <a:latin typeface="Ubuntu" panose="020B0504030602030204" pitchFamily="34" charset="0"/>
              </a:defRPr>
            </a:lvl2pPr>
          </a:lstStyle>
          <a:p>
            <a:pPr lvl="0"/>
            <a:r>
              <a:rPr lang="de-DE" dirty="0"/>
              <a:t>Text einfügen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Text einfügen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dirty="0"/>
              <a:t>Text einfügen</a:t>
            </a:r>
          </a:p>
          <a:p>
            <a:pPr marL="685800" marR="0" lvl="1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dirty="0"/>
              <a:t>Unterpunkt bearbeiten</a:t>
            </a:r>
          </a:p>
          <a:p>
            <a:pPr marL="685800" marR="0" lvl="1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dirty="0"/>
              <a:t>Text einfügen</a:t>
            </a:r>
          </a:p>
          <a:p>
            <a:pPr lvl="1"/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16D0BCF-8734-424D-AE55-D6DAFB96C9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98821" y="1965826"/>
            <a:ext cx="4595810" cy="3672974"/>
          </a:xfrm>
          <a:prstGeom prst="rect">
            <a:avLst/>
          </a:prstGeom>
        </p:spPr>
        <p:txBody>
          <a:bodyPr anchor="t"/>
          <a:lstStyle>
            <a:lvl1pPr marL="342900" marR="0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 sz="1800">
                <a:latin typeface="Ubuntu" panose="020B0504030602030204" pitchFamily="34" charset="0"/>
              </a:defRPr>
            </a:lvl1pPr>
            <a:lvl2pPr marL="628650" marR="0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>
                <a:latin typeface="Ubuntu" panose="020B0504030602030204" pitchFamily="34" charset="0"/>
              </a:defRPr>
            </a:lvl2pPr>
          </a:lstStyle>
          <a:p>
            <a:pPr lvl="0"/>
            <a:r>
              <a:rPr lang="de-DE" dirty="0"/>
              <a:t>Text einfügen</a:t>
            </a:r>
          </a:p>
          <a:p>
            <a:pPr marL="628650" marR="0" lvl="1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Text einfügen</a:t>
            </a:r>
          </a:p>
          <a:p>
            <a:pPr marL="628650" marR="0" lvl="1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Text einfügen</a:t>
            </a:r>
          </a:p>
          <a:p>
            <a:pPr marL="628650" marR="0" lvl="1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Text einfügen</a:t>
            </a:r>
          </a:p>
          <a:p>
            <a:pPr marL="628650" marR="0" lvl="1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CD43E274-2E65-CF4E-9BE3-D152D4156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06351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7DFC00E-323F-4F50-B54A-5C2360B4FBE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A898ED96-EDC5-4831-B5E5-51D75D51DFE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363" y="1006316"/>
            <a:ext cx="45958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763216E-5D27-40C4-A1D3-3003738F0D8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3" y="1975351"/>
            <a:ext cx="4595812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017CFE0B-F6B1-B741-9F28-ABDC1A43B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253910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l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7DFC00E-323F-4F50-B54A-5C2360B4FBE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81789" y="0"/>
            <a:ext cx="541421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6026459-D743-4564-BCA0-50AF8A606F4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00825" y="996791"/>
            <a:ext cx="45958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BBB3768-A09C-44B8-A12A-B3577E5559B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0825" y="1965826"/>
            <a:ext cx="4595812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  <a:p>
            <a:pPr lvl="0"/>
            <a:endParaRPr lang="de-DE" dirty="0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F8D12F9C-15D5-D24A-AE25-31E9FE9BC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073813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7DFC00E-323F-4F50-B54A-5C2360B4FBE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81789" y="0"/>
            <a:ext cx="1151021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</p:spTree>
    <p:extLst>
      <p:ext uri="{BB962C8B-B14F-4D97-AF65-F5344CB8AC3E}">
        <p14:creationId xmlns:p14="http://schemas.microsoft.com/office/powerpoint/2010/main" val="34540635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1_Bild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7DFC00E-323F-4F50-B54A-5C2360B4FBE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81790" y="0"/>
            <a:ext cx="5414212" cy="41950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0BC9E89C-373D-4EF0-B8BE-36067A1D9DB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096001" y="-16041"/>
            <a:ext cx="6095999" cy="30881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C94D09A7-E153-41F2-8694-BD49EBE65B7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81790" y="4195012"/>
            <a:ext cx="5414210" cy="26790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965EDE90-C673-4182-8DFE-D4E02E981D8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096001" y="3072063"/>
            <a:ext cx="6096000" cy="38019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277405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2_Bild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BD4B1861-CEC7-4605-BAA6-2E05D5DEE8F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109410" y="0"/>
            <a:ext cx="7082590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1E746451-2D47-418B-9150-04F3612C99C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81789" y="3429000"/>
            <a:ext cx="7082582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21768667-D233-4EBD-91DA-FB3B928A3EF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81786" y="0"/>
            <a:ext cx="4427624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D6D4FCC8-5447-4BBF-B1AE-DFDCBA5EA28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764372" y="3429000"/>
            <a:ext cx="4427627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251524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gramm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F6C2974B-FFD2-492F-8717-CA90F8F17740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95363" y="2143125"/>
            <a:ext cx="10844211" cy="39242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r>
              <a:rPr lang="de-DE" dirty="0"/>
              <a:t>Diagramm </a:t>
            </a:r>
          </a:p>
          <a:p>
            <a:r>
              <a:rPr lang="de-DE" dirty="0"/>
              <a:t>einfügen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DEC62EB-149F-41AF-8490-BD7799F510F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363" y="1006316"/>
            <a:ext cx="108442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D4534D0C-EE1F-4F41-8533-A83B49493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62962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Startfolie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699" y="1483767"/>
            <a:ext cx="2507885" cy="1738800"/>
          </a:xfrm>
          <a:prstGeom prst="rect">
            <a:avLst/>
          </a:prstGeom>
        </p:spPr>
      </p:pic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43D9D00-F422-4CAA-80EE-15FA882ADD8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26356" y="3633969"/>
            <a:ext cx="9539288" cy="5284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6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Hier ist Platz für eine Subheadline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B12C3303-2161-47BD-8E0B-469AAE3E15A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26356" y="4374810"/>
            <a:ext cx="9539288" cy="5284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Hier ist Platz für eine Sub-Subheadline</a:t>
            </a:r>
          </a:p>
        </p:txBody>
      </p:sp>
    </p:spTree>
    <p:extLst>
      <p:ext uri="{BB962C8B-B14F-4D97-AF65-F5344CB8AC3E}">
        <p14:creationId xmlns:p14="http://schemas.microsoft.com/office/powerpoint/2010/main" val="2929248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0CBE51A9-38B8-4586-BC08-E900AFE39E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363" y="1006316"/>
            <a:ext cx="108442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graphicFrame>
        <p:nvGraphicFramePr>
          <p:cNvPr id="11" name="Tabelle 13">
            <a:extLst>
              <a:ext uri="{FF2B5EF4-FFF2-40B4-BE49-F238E27FC236}">
                <a16:creationId xmlns:a16="http://schemas.microsoft.com/office/drawing/2014/main" id="{16E2B9DB-4539-49A7-99BB-34C546A887C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82498701"/>
              </p:ext>
            </p:extLst>
          </p:nvPr>
        </p:nvGraphicFramePr>
        <p:xfrm>
          <a:off x="995363" y="1988900"/>
          <a:ext cx="10844211" cy="31726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3453">
                  <a:extLst>
                    <a:ext uri="{9D8B030D-6E8A-4147-A177-3AD203B41FA5}">
                      <a16:colId xmlns:a16="http://schemas.microsoft.com/office/drawing/2014/main" val="2960117793"/>
                    </a:ext>
                  </a:extLst>
                </a:gridCol>
                <a:gridCol w="3188586">
                  <a:extLst>
                    <a:ext uri="{9D8B030D-6E8A-4147-A177-3AD203B41FA5}">
                      <a16:colId xmlns:a16="http://schemas.microsoft.com/office/drawing/2014/main" val="3338065572"/>
                    </a:ext>
                  </a:extLst>
                </a:gridCol>
                <a:gridCol w="3322692">
                  <a:extLst>
                    <a:ext uri="{9D8B030D-6E8A-4147-A177-3AD203B41FA5}">
                      <a16:colId xmlns:a16="http://schemas.microsoft.com/office/drawing/2014/main" val="2216430382"/>
                    </a:ext>
                  </a:extLst>
                </a:gridCol>
                <a:gridCol w="3409480">
                  <a:extLst>
                    <a:ext uri="{9D8B030D-6E8A-4147-A177-3AD203B41FA5}">
                      <a16:colId xmlns:a16="http://schemas.microsoft.com/office/drawing/2014/main" val="2902235348"/>
                    </a:ext>
                  </a:extLst>
                </a:gridCol>
              </a:tblGrid>
              <a:tr h="520598">
                <a:tc>
                  <a:txBody>
                    <a:bodyPr/>
                    <a:lstStyle/>
                    <a:p>
                      <a:pPr algn="ctr"/>
                      <a:r>
                        <a:rPr lang="de-DE" sz="1500" b="1" dirty="0"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1" dirty="0"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1" dirty="0"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1" dirty="0"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878966"/>
                  </a:ext>
                </a:extLst>
              </a:tr>
              <a:tr h="5205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811279"/>
                  </a:ext>
                </a:extLst>
              </a:tr>
              <a:tr h="5205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497550"/>
                  </a:ext>
                </a:extLst>
              </a:tr>
              <a:tr h="5205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201133"/>
                  </a:ext>
                </a:extLst>
              </a:tr>
              <a:tr h="5205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349117"/>
                  </a:ext>
                </a:extLst>
              </a:tr>
              <a:tr h="5696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203982"/>
                  </a:ext>
                </a:extLst>
              </a:tr>
            </a:tbl>
          </a:graphicData>
        </a:graphic>
      </p:graphicFrame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60002A29-2033-4743-9EAD-4F9B6D769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74760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0CBE51A9-38B8-4586-BC08-E900AFE39E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363" y="1006316"/>
            <a:ext cx="108442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40E719FC-094B-4BD4-B9A4-5C4B33272DD1}"/>
              </a:ext>
            </a:extLst>
          </p:cNvPr>
          <p:cNvSpPr>
            <a:spLocks noGrp="1"/>
          </p:cNvSpPr>
          <p:nvPr>
            <p:ph type="tbl" sz="quarter" idx="35"/>
          </p:nvPr>
        </p:nvSpPr>
        <p:spPr>
          <a:xfrm>
            <a:off x="995363" y="1895475"/>
            <a:ext cx="10844212" cy="38862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1E8927BE-26FA-904D-97B5-D2C0F27A3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522902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Kontak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6391D37-A512-4321-AA50-567F17834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559316" y="4980442"/>
            <a:ext cx="311693" cy="31169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809" y="5378979"/>
            <a:ext cx="313200" cy="3132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809" y="4979497"/>
            <a:ext cx="313200" cy="3132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809" y="4580015"/>
            <a:ext cx="313200" cy="3132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809" y="5778461"/>
            <a:ext cx="313200" cy="313200"/>
          </a:xfrm>
          <a:prstGeom prst="rect">
            <a:avLst/>
          </a:prstGeom>
        </p:spPr>
      </p:pic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0CBE51A9-38B8-4586-BC08-E900AFE39E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00825" y="504031"/>
            <a:ext cx="45958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Max</a:t>
            </a:r>
          </a:p>
          <a:p>
            <a:pPr lvl="0"/>
            <a:r>
              <a:rPr lang="de-DE" dirty="0"/>
              <a:t>Mustermann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0BC01A7B-5145-481E-81C9-D9E9FCE43E09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559316" y="8027"/>
            <a:ext cx="2845554" cy="4162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3059A56-E31A-46ED-BF0B-FCCB794E15E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0825" y="1701130"/>
            <a:ext cx="4595812" cy="441333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Kontaktdaten einfügen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FF8761A9-79F4-4BF1-BB51-DA1DC13FA60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43100" y="4580015"/>
            <a:ext cx="3648075" cy="311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Facebook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CEC3C562-1427-4FCD-91C8-147AB253A2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43100" y="4980442"/>
            <a:ext cx="3648075" cy="311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Twitter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BC3A18F2-E622-4FAB-8BE1-3E1C8CFF4C6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943099" y="5779968"/>
            <a:ext cx="3648075" cy="311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Instagram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19EC59EC-D33D-4B32-9674-DF26F2FB5CD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943098" y="5380116"/>
            <a:ext cx="3648075" cy="311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LinkedIn</a:t>
            </a:r>
          </a:p>
        </p:txBody>
      </p:sp>
    </p:spTree>
    <p:extLst>
      <p:ext uri="{BB962C8B-B14F-4D97-AF65-F5344CB8AC3E}">
        <p14:creationId xmlns:p14="http://schemas.microsoft.com/office/powerpoint/2010/main" val="2363920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Kontak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6EEDAD9-08CF-6D43-A1F9-8719C31D026E}"/>
              </a:ext>
            </a:extLst>
          </p:cNvPr>
          <p:cNvSpPr/>
          <p:nvPr userDrawn="1"/>
        </p:nvSpPr>
        <p:spPr>
          <a:xfrm>
            <a:off x="1911927" y="2182090"/>
            <a:ext cx="1149927" cy="1149927"/>
          </a:xfrm>
          <a:prstGeom prst="ellipse">
            <a:avLst/>
          </a:prstGeom>
          <a:solidFill>
            <a:srgbClr val="B43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C954B2-6456-A844-9DF2-810062A1767D}"/>
              </a:ext>
            </a:extLst>
          </p:cNvPr>
          <p:cNvSpPr/>
          <p:nvPr userDrawn="1"/>
        </p:nvSpPr>
        <p:spPr>
          <a:xfrm>
            <a:off x="5597236" y="2182090"/>
            <a:ext cx="1149927" cy="1149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F41D6DB-15C7-A142-96B2-B839442B18F9}"/>
              </a:ext>
            </a:extLst>
          </p:cNvPr>
          <p:cNvSpPr/>
          <p:nvPr userDrawn="1"/>
        </p:nvSpPr>
        <p:spPr>
          <a:xfrm>
            <a:off x="1911927" y="3803072"/>
            <a:ext cx="4835236" cy="1066800"/>
          </a:xfrm>
          <a:prstGeom prst="rect">
            <a:avLst/>
          </a:prstGeom>
          <a:gradFill>
            <a:gsLst>
              <a:gs pos="90000">
                <a:schemeClr val="accent2"/>
              </a:gs>
              <a:gs pos="1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53734D9-0A03-4C46-BB25-798A47DAE3EA}"/>
              </a:ext>
            </a:extLst>
          </p:cNvPr>
          <p:cNvSpPr/>
          <p:nvPr userDrawn="1"/>
        </p:nvSpPr>
        <p:spPr>
          <a:xfrm>
            <a:off x="9240981" y="581891"/>
            <a:ext cx="858981" cy="858981"/>
          </a:xfrm>
          <a:prstGeom prst="ellipse">
            <a:avLst/>
          </a:prstGeom>
          <a:solidFill>
            <a:srgbClr val="EA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2C202AD-9408-B144-B418-699E831319CD}"/>
              </a:ext>
            </a:extLst>
          </p:cNvPr>
          <p:cNvSpPr/>
          <p:nvPr userDrawn="1"/>
        </p:nvSpPr>
        <p:spPr>
          <a:xfrm>
            <a:off x="9240981" y="1551709"/>
            <a:ext cx="858981" cy="858981"/>
          </a:xfrm>
          <a:prstGeom prst="ellipse">
            <a:avLst/>
          </a:prstGeom>
          <a:gradFill>
            <a:gsLst>
              <a:gs pos="90000">
                <a:srgbClr val="DF521D"/>
              </a:gs>
              <a:gs pos="10000">
                <a:srgbClr val="EA5A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3805BEC-3082-FF48-8FB0-0D14B9E8CB8D}"/>
              </a:ext>
            </a:extLst>
          </p:cNvPr>
          <p:cNvSpPr/>
          <p:nvPr userDrawn="1"/>
        </p:nvSpPr>
        <p:spPr>
          <a:xfrm>
            <a:off x="9240981" y="2521528"/>
            <a:ext cx="858981" cy="858981"/>
          </a:xfrm>
          <a:prstGeom prst="ellipse">
            <a:avLst/>
          </a:prstGeom>
          <a:gradFill>
            <a:gsLst>
              <a:gs pos="90000">
                <a:srgbClr val="D44A3A"/>
              </a:gs>
              <a:gs pos="10000">
                <a:srgbClr val="DF52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9DFE22D-F0D1-514F-8634-63CFC6F6C8D4}"/>
              </a:ext>
            </a:extLst>
          </p:cNvPr>
          <p:cNvSpPr/>
          <p:nvPr userDrawn="1"/>
        </p:nvSpPr>
        <p:spPr>
          <a:xfrm>
            <a:off x="9240981" y="3477491"/>
            <a:ext cx="858981" cy="858981"/>
          </a:xfrm>
          <a:prstGeom prst="ellipse">
            <a:avLst/>
          </a:prstGeom>
          <a:gradFill>
            <a:gsLst>
              <a:gs pos="90000">
                <a:srgbClr val="C94257"/>
              </a:gs>
              <a:gs pos="10000">
                <a:srgbClr val="D44A3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022053A-B068-8E46-88AF-6FD43A17C9C5}"/>
              </a:ext>
            </a:extLst>
          </p:cNvPr>
          <p:cNvSpPr/>
          <p:nvPr userDrawn="1"/>
        </p:nvSpPr>
        <p:spPr>
          <a:xfrm>
            <a:off x="9240981" y="4447309"/>
            <a:ext cx="858981" cy="858981"/>
          </a:xfrm>
          <a:prstGeom prst="ellipse">
            <a:avLst/>
          </a:prstGeom>
          <a:gradFill>
            <a:gsLst>
              <a:gs pos="90000">
                <a:srgbClr val="B43092"/>
              </a:gs>
              <a:gs pos="10000">
                <a:srgbClr val="C9425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0D414E0-4CB9-3C43-8605-907851606BA9}"/>
              </a:ext>
            </a:extLst>
          </p:cNvPr>
          <p:cNvSpPr/>
          <p:nvPr userDrawn="1"/>
        </p:nvSpPr>
        <p:spPr>
          <a:xfrm>
            <a:off x="9240981" y="5417128"/>
            <a:ext cx="858981" cy="858981"/>
          </a:xfrm>
          <a:prstGeom prst="ellipse">
            <a:avLst/>
          </a:prstGeom>
          <a:solidFill>
            <a:srgbClr val="B43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1798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foli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DD43DC-653A-41AB-8964-F7B57D7E8E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6862" y="2490787"/>
            <a:ext cx="9058275" cy="1876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Breakfolie</a:t>
            </a:r>
          </a:p>
        </p:txBody>
      </p:sp>
    </p:spTree>
    <p:extLst>
      <p:ext uri="{BB962C8B-B14F-4D97-AF65-F5344CB8AC3E}">
        <p14:creationId xmlns:p14="http://schemas.microsoft.com/office/powerpoint/2010/main" val="2478864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foli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DD43DC-653A-41AB-8964-F7B57D7E8E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6862" y="2490787"/>
            <a:ext cx="9058275" cy="1876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Breakfolie</a:t>
            </a:r>
          </a:p>
        </p:txBody>
      </p:sp>
    </p:spTree>
    <p:extLst>
      <p:ext uri="{BB962C8B-B14F-4D97-AF65-F5344CB8AC3E}">
        <p14:creationId xmlns:p14="http://schemas.microsoft.com/office/powerpoint/2010/main" val="93041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Grafiken, Grafikdesign, Screenshot, Farbigkeit enthält.&#10;&#10;Automatisch generierte Beschreibung">
            <a:extLst>
              <a:ext uri="{FF2B5EF4-FFF2-40B4-BE49-F238E27FC236}">
                <a16:creationId xmlns:a16="http://schemas.microsoft.com/office/drawing/2014/main" id="{25464C2B-9344-909C-C132-B0AC6D3994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152" y="2772741"/>
            <a:ext cx="7105695" cy="131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62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Startfolie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43D9D00-F422-4CAA-80EE-15FA882ADD8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26356" y="3633969"/>
            <a:ext cx="9539288" cy="5284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6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Hier ist Platz für eine Subheadline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29AAD6B-336F-4C3C-A58E-24F33A7E9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38699" y="1483767"/>
            <a:ext cx="2514602" cy="1740264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B12C3303-2161-47BD-8E0B-469AAE3E15A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26356" y="4374810"/>
            <a:ext cx="9539288" cy="5284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Hier ist Platz für eine Sub-Subheadline</a:t>
            </a:r>
          </a:p>
        </p:txBody>
      </p:sp>
    </p:spTree>
    <p:extLst>
      <p:ext uri="{BB962C8B-B14F-4D97-AF65-F5344CB8AC3E}">
        <p14:creationId xmlns:p14="http://schemas.microsoft.com/office/powerpoint/2010/main" val="1973478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_Startfolie_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A4429B-1330-48B4-8832-A6AD6405204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33475" y="996950"/>
            <a:ext cx="9539288" cy="18367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4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Inhalt einfügen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FA087814-D019-E248-BF60-169C6FEFD4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951789" y="2736465"/>
            <a:ext cx="4254500" cy="413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17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FFA95B74-D02C-4508-93B2-DDDA545833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3051" y="2175874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FAEB32D1-B971-4F2D-9445-C0E0178176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1370" y="2176463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29" name="Textplatzhalter 25">
            <a:extLst>
              <a:ext uri="{FF2B5EF4-FFF2-40B4-BE49-F238E27FC236}">
                <a16:creationId xmlns:a16="http://schemas.microsoft.com/office/drawing/2014/main" id="{90D8C879-EEEF-406A-9A9D-E3F50404FC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33051" y="2962123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1" name="Textplatzhalter 25">
            <a:extLst>
              <a:ext uri="{FF2B5EF4-FFF2-40B4-BE49-F238E27FC236}">
                <a16:creationId xmlns:a16="http://schemas.microsoft.com/office/drawing/2014/main" id="{599C85A9-E9E0-4E1C-AE27-6ED669043A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3051" y="3748372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3" name="Textplatzhalter 25">
            <a:extLst>
              <a:ext uri="{FF2B5EF4-FFF2-40B4-BE49-F238E27FC236}">
                <a16:creationId xmlns:a16="http://schemas.microsoft.com/office/drawing/2014/main" id="{4D482340-C77E-4E31-B197-D745631571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3051" y="4534621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5" name="Textplatzhalter 25">
            <a:extLst>
              <a:ext uri="{FF2B5EF4-FFF2-40B4-BE49-F238E27FC236}">
                <a16:creationId xmlns:a16="http://schemas.microsoft.com/office/drawing/2014/main" id="{16CB8607-BB49-406E-B653-BFEB6B9220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3051" y="5320870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7" name="Textplatzhalter 25">
            <a:extLst>
              <a:ext uri="{FF2B5EF4-FFF2-40B4-BE49-F238E27FC236}">
                <a16:creationId xmlns:a16="http://schemas.microsoft.com/office/drawing/2014/main" id="{EEEB44F9-7184-423C-9B19-F9DD3A2095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81814" y="2175285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9" name="Textplatzhalter 25">
            <a:extLst>
              <a:ext uri="{FF2B5EF4-FFF2-40B4-BE49-F238E27FC236}">
                <a16:creationId xmlns:a16="http://schemas.microsoft.com/office/drawing/2014/main" id="{5CA896FC-CB38-4096-9015-FC3A37F04E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81814" y="2961534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41" name="Textplatzhalter 25">
            <a:extLst>
              <a:ext uri="{FF2B5EF4-FFF2-40B4-BE49-F238E27FC236}">
                <a16:creationId xmlns:a16="http://schemas.microsoft.com/office/drawing/2014/main" id="{B2619A31-9753-4C41-ADAD-0CEF76B60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81814" y="3747783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43" name="Textplatzhalter 25">
            <a:extLst>
              <a:ext uri="{FF2B5EF4-FFF2-40B4-BE49-F238E27FC236}">
                <a16:creationId xmlns:a16="http://schemas.microsoft.com/office/drawing/2014/main" id="{A5D30A1B-92D2-4271-91E0-983938CEF7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81814" y="4534032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45" name="Textplatzhalter 25">
            <a:extLst>
              <a:ext uri="{FF2B5EF4-FFF2-40B4-BE49-F238E27FC236}">
                <a16:creationId xmlns:a16="http://schemas.microsoft.com/office/drawing/2014/main" id="{C7268618-5048-4FF5-B515-A426988685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81814" y="5320281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48" name="Textplatzhalter 47">
            <a:extLst>
              <a:ext uri="{FF2B5EF4-FFF2-40B4-BE49-F238E27FC236}">
                <a16:creationId xmlns:a16="http://schemas.microsoft.com/office/drawing/2014/main" id="{5A7B139F-5B78-4895-9684-D098D7E0ED1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3051" y="996791"/>
            <a:ext cx="9324975" cy="7445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Inhalt einfügen</a:t>
            </a:r>
          </a:p>
        </p:txBody>
      </p:sp>
      <p:sp>
        <p:nvSpPr>
          <p:cNvPr id="49" name="Textplatzhalter 27">
            <a:extLst>
              <a:ext uri="{FF2B5EF4-FFF2-40B4-BE49-F238E27FC236}">
                <a16:creationId xmlns:a16="http://schemas.microsoft.com/office/drawing/2014/main" id="{77D0288F-54CE-469F-8B03-1A87E1290C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21369" y="2961534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0" name="Textplatzhalter 27">
            <a:extLst>
              <a:ext uri="{FF2B5EF4-FFF2-40B4-BE49-F238E27FC236}">
                <a16:creationId xmlns:a16="http://schemas.microsoft.com/office/drawing/2014/main" id="{3BD080F3-92A6-4527-BEB0-872DEC637C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221369" y="3746605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1" name="Textplatzhalter 27">
            <a:extLst>
              <a:ext uri="{FF2B5EF4-FFF2-40B4-BE49-F238E27FC236}">
                <a16:creationId xmlns:a16="http://schemas.microsoft.com/office/drawing/2014/main" id="{38FEC2E9-41CF-45D9-B3DC-08EDF6DE7A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221368" y="4531676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2" name="Textplatzhalter 27">
            <a:extLst>
              <a:ext uri="{FF2B5EF4-FFF2-40B4-BE49-F238E27FC236}">
                <a16:creationId xmlns:a16="http://schemas.microsoft.com/office/drawing/2014/main" id="{6077C6F0-2EF0-451A-8308-621B9BEF2F2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21368" y="5316747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3" name="Textplatzhalter 27">
            <a:extLst>
              <a:ext uri="{FF2B5EF4-FFF2-40B4-BE49-F238E27FC236}">
                <a16:creationId xmlns:a16="http://schemas.microsoft.com/office/drawing/2014/main" id="{3EAC8DEB-4397-4923-ACBC-C46CFF39924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69208" y="2175285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4" name="Textplatzhalter 27">
            <a:extLst>
              <a:ext uri="{FF2B5EF4-FFF2-40B4-BE49-F238E27FC236}">
                <a16:creationId xmlns:a16="http://schemas.microsoft.com/office/drawing/2014/main" id="{6DF77B13-BA63-4652-9A55-21D75E5E26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69207" y="2960356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5" name="Textplatzhalter 27">
            <a:extLst>
              <a:ext uri="{FF2B5EF4-FFF2-40B4-BE49-F238E27FC236}">
                <a16:creationId xmlns:a16="http://schemas.microsoft.com/office/drawing/2014/main" id="{0AE20D9B-A89E-454D-A9EF-019AD7FB1BA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69207" y="3745427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6" name="Textplatzhalter 27">
            <a:extLst>
              <a:ext uri="{FF2B5EF4-FFF2-40B4-BE49-F238E27FC236}">
                <a16:creationId xmlns:a16="http://schemas.microsoft.com/office/drawing/2014/main" id="{3EE63202-3B19-44D5-B133-C274F18A60D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9206" y="4530498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7" name="Textplatzhalter 27">
            <a:extLst>
              <a:ext uri="{FF2B5EF4-FFF2-40B4-BE49-F238E27FC236}">
                <a16:creationId xmlns:a16="http://schemas.microsoft.com/office/drawing/2014/main" id="{A0C6C42D-345A-4EAB-86B7-508055E60FE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69206" y="5315569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30" name="Fußzeilenplatzhalter 2">
            <a:extLst>
              <a:ext uri="{FF2B5EF4-FFF2-40B4-BE49-F238E27FC236}">
                <a16:creationId xmlns:a16="http://schemas.microsoft.com/office/drawing/2014/main" id="{49F8D5C3-553C-C34C-9EF4-2A761038C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805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_Startfolie_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5973" y="2737667"/>
            <a:ext cx="4206027" cy="4124687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A4429B-1330-48B4-8832-A6AD6405204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33475" y="996950"/>
            <a:ext cx="9539288" cy="18367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4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Inhalt einfügen</a:t>
            </a:r>
          </a:p>
        </p:txBody>
      </p:sp>
    </p:spTree>
    <p:extLst>
      <p:ext uri="{BB962C8B-B14F-4D97-AF65-F5344CB8AC3E}">
        <p14:creationId xmlns:p14="http://schemas.microsoft.com/office/powerpoint/2010/main" val="3675448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5">
            <a:extLst>
              <a:ext uri="{FF2B5EF4-FFF2-40B4-BE49-F238E27FC236}">
                <a16:creationId xmlns:a16="http://schemas.microsoft.com/office/drawing/2014/main" id="{ACB47362-EB8D-45C7-A330-564637306F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3051" y="996791"/>
            <a:ext cx="744538" cy="744538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E63E31-44F6-459F-A1B2-09BF443DDA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3D14CD8F-5A25-47FE-9F6A-F4B90FAC9F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543175" y="996791"/>
            <a:ext cx="8129588" cy="18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4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Inhalt einfügen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89102E4-CF8C-E14D-BB42-61CD63655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951789" y="2736465"/>
            <a:ext cx="4254500" cy="413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64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FBB89B-238D-40AD-994A-EAAA16389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00825" y="996791"/>
            <a:ext cx="45958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AAA71B02-BDC5-4E17-8546-53BFFED16A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0825" y="1965826"/>
            <a:ext cx="4595812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49580B10-64A5-EB41-B5D6-FF67DEAFB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0443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_Diagramm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F6C2974B-FFD2-492F-8717-CA90F8F17740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1343025" y="2762250"/>
            <a:ext cx="4067175" cy="2743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r>
              <a:rPr lang="de-DE" dirty="0"/>
              <a:t>Diagramm </a:t>
            </a:r>
          </a:p>
          <a:p>
            <a:r>
              <a:rPr lang="de-DE" dirty="0"/>
              <a:t>einfügen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D0B4F1CA-A0DC-49AA-A999-4A9CF61CEDD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0825" y="1965826"/>
            <a:ext cx="4595812" cy="42444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6CF7AF3A-2F37-4E05-8B6B-01A824C7D9E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363" y="1006316"/>
            <a:ext cx="10201274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41198813-F0CD-3445-BBAF-529DBBE96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6171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_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FBB89B-238D-40AD-994A-EAAA16389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5363" y="996791"/>
            <a:ext cx="45958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AAA71B02-BDC5-4E17-8546-53BFFED16A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5363" y="1965826"/>
            <a:ext cx="4595812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55327778-F9DF-5248-A43E-B098E616F3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9265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1_Text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C93ACE88-D312-4B13-BC99-CEF2C485A55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1" y="1965825"/>
            <a:ext cx="4595812" cy="424447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8B6D913-BF3B-4D5A-8843-3EACFBF0ED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5363" y="1006316"/>
            <a:ext cx="108442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6" name="Diagrammplatzhalter 6">
            <a:extLst>
              <a:ext uri="{FF2B5EF4-FFF2-40B4-BE49-F238E27FC236}">
                <a16:creationId xmlns:a16="http://schemas.microsoft.com/office/drawing/2014/main" id="{13C177AA-AA77-4847-AFC0-5C61C5DD439B}"/>
              </a:ext>
            </a:extLst>
          </p:cNvPr>
          <p:cNvSpPr>
            <a:spLocks noGrp="1"/>
          </p:cNvSpPr>
          <p:nvPr>
            <p:ph type="chart" sz="quarter" idx="40"/>
          </p:nvPr>
        </p:nvSpPr>
        <p:spPr>
          <a:xfrm>
            <a:off x="7119939" y="2762250"/>
            <a:ext cx="4067175" cy="2743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r>
              <a:rPr lang="de-DE" dirty="0"/>
              <a:t>Diagramm </a:t>
            </a:r>
          </a:p>
          <a:p>
            <a:r>
              <a:rPr lang="de-DE" dirty="0"/>
              <a:t>einfügen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D385DF7C-E63D-4B46-8ED1-04E4CC97D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8405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_beid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20F14D8-7642-4DCE-B7E4-2A0E5AD8771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5363" y="996791"/>
            <a:ext cx="10199268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6D61779B-5B0B-4E83-85BD-6523EEC1E8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96815" y="1965826"/>
            <a:ext cx="4597816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71947C33-D25F-407F-B9B4-8C1B26C5872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4" y="1965826"/>
            <a:ext cx="4597816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1AAEF2EB-8319-6F4B-A3F6-3EBBCF68B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2194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1_Text_beidseitig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20F14D8-7642-4DCE-B7E4-2A0E5AD8771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5363" y="996791"/>
            <a:ext cx="10199268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6D61779B-5B0B-4E83-85BD-6523EEC1E8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96815" y="1965826"/>
            <a:ext cx="4597816" cy="43968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71947C33-D25F-407F-B9B4-8C1B26C5872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4" y="1965826"/>
            <a:ext cx="4597816" cy="43968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2F074570-433B-8443-B686-EEDF8688D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222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ufzählungsliste_beid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567CED03-093B-4CB4-994B-FBFC16950FB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5363" y="996791"/>
            <a:ext cx="10203278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6D61779B-5B0B-4E83-85BD-6523EEC1E8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96815" y="1965826"/>
            <a:ext cx="4597816" cy="3672974"/>
          </a:xfrm>
          <a:prstGeom prst="rect">
            <a:avLst/>
          </a:prstGeom>
        </p:spPr>
        <p:txBody>
          <a:bodyPr anchor="t"/>
          <a:lstStyle>
            <a:lvl1pPr marL="285750" indent="-285750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Liste bearbeiten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71947C33-D25F-407F-B9B4-8C1B26C5872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4" y="1965826"/>
            <a:ext cx="4597816" cy="3672974"/>
          </a:xfrm>
          <a:prstGeom prst="rect">
            <a:avLst/>
          </a:prstGeom>
        </p:spPr>
        <p:txBody>
          <a:bodyPr anchor="t"/>
          <a:lstStyle>
            <a:lvl1pPr marL="285750" indent="-285750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Liste bearbeiten</a:t>
            </a:r>
          </a:p>
          <a:p>
            <a:pPr lvl="0"/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DA27ED6A-598C-B54C-B63F-158BA92F0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0353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ummerierungsliste_beid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20F14D8-7642-4DCE-B7E4-2A0E5AD8771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5364" y="996791"/>
            <a:ext cx="10199267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71947C33-D25F-407F-B9B4-8C1B26C5872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4" y="1965826"/>
            <a:ext cx="4597815" cy="3672974"/>
          </a:xfrm>
          <a:prstGeom prst="rect">
            <a:avLst/>
          </a:prstGeom>
        </p:spPr>
        <p:txBody>
          <a:bodyPr anchor="t"/>
          <a:lstStyle>
            <a:lvl1pPr marL="342900" marR="0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800">
                <a:latin typeface="Ubuntu" panose="020B0504030602030204" pitchFamily="34" charset="0"/>
              </a:defRPr>
            </a:lvl1pPr>
            <a:lvl2pPr marL="685800" marR="0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500">
                <a:latin typeface="Ubuntu" panose="020B0504030602030204" pitchFamily="34" charset="0"/>
              </a:defRPr>
            </a:lvl2pPr>
          </a:lstStyle>
          <a:p>
            <a:pPr lvl="0"/>
            <a:r>
              <a:rPr lang="de-DE" dirty="0"/>
              <a:t>Text einfügen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Text einfügen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dirty="0"/>
              <a:t>Text einfügen</a:t>
            </a:r>
          </a:p>
          <a:p>
            <a:pPr marL="685800" marR="0" lvl="1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dirty="0"/>
              <a:t>Unterpunkt bearbeiten</a:t>
            </a:r>
          </a:p>
          <a:p>
            <a:pPr marL="685800" marR="0" lvl="1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dirty="0"/>
              <a:t>Text einfügen</a:t>
            </a:r>
          </a:p>
          <a:p>
            <a:pPr lvl="1"/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16D0BCF-8734-424D-AE55-D6DAFB96C9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98821" y="1965826"/>
            <a:ext cx="4595810" cy="3672974"/>
          </a:xfrm>
          <a:prstGeom prst="rect">
            <a:avLst/>
          </a:prstGeom>
        </p:spPr>
        <p:txBody>
          <a:bodyPr anchor="t"/>
          <a:lstStyle>
            <a:lvl1pPr marL="342900" marR="0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 sz="1800">
                <a:latin typeface="Ubuntu" panose="020B0504030602030204" pitchFamily="34" charset="0"/>
              </a:defRPr>
            </a:lvl1pPr>
            <a:lvl2pPr marL="628650" marR="0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>
                <a:latin typeface="Ubuntu" panose="020B0504030602030204" pitchFamily="34" charset="0"/>
              </a:defRPr>
            </a:lvl2pPr>
          </a:lstStyle>
          <a:p>
            <a:pPr lvl="0"/>
            <a:r>
              <a:rPr lang="de-DE" dirty="0"/>
              <a:t>Text einfügen</a:t>
            </a:r>
          </a:p>
          <a:p>
            <a:pPr marL="628650" marR="0" lvl="1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Text einfügen</a:t>
            </a:r>
          </a:p>
          <a:p>
            <a:pPr marL="628650" marR="0" lvl="1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Text einfügen</a:t>
            </a:r>
          </a:p>
          <a:p>
            <a:pPr marL="628650" marR="0" lvl="1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Text einfügen</a:t>
            </a:r>
          </a:p>
          <a:p>
            <a:pPr marL="628650" marR="0" lvl="1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CD43E274-2E65-CF4E-9BE3-D152D4156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4804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7DFC00E-323F-4F50-B54A-5C2360B4FBE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A898ED96-EDC5-4831-B5E5-51D75D51DFE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363" y="1006316"/>
            <a:ext cx="45958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763216E-5D27-40C4-A1D3-3003738F0D8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3" y="1975351"/>
            <a:ext cx="4595812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017CFE0B-F6B1-B741-9F28-ABDC1A43B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2789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FFA95B74-D02C-4508-93B2-DDDA545833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3051" y="2175874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FAEB32D1-B971-4F2D-9445-C0E0178176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1370" y="2176463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29" name="Textplatzhalter 25">
            <a:extLst>
              <a:ext uri="{FF2B5EF4-FFF2-40B4-BE49-F238E27FC236}">
                <a16:creationId xmlns:a16="http://schemas.microsoft.com/office/drawing/2014/main" id="{90D8C879-EEEF-406A-9A9D-E3F50404FC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33051" y="2962123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1" name="Textplatzhalter 25">
            <a:extLst>
              <a:ext uri="{FF2B5EF4-FFF2-40B4-BE49-F238E27FC236}">
                <a16:creationId xmlns:a16="http://schemas.microsoft.com/office/drawing/2014/main" id="{599C85A9-E9E0-4E1C-AE27-6ED669043A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3051" y="3748372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3" name="Textplatzhalter 25">
            <a:extLst>
              <a:ext uri="{FF2B5EF4-FFF2-40B4-BE49-F238E27FC236}">
                <a16:creationId xmlns:a16="http://schemas.microsoft.com/office/drawing/2014/main" id="{4D482340-C77E-4E31-B197-D745631571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3051" y="4534621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5" name="Textplatzhalter 25">
            <a:extLst>
              <a:ext uri="{FF2B5EF4-FFF2-40B4-BE49-F238E27FC236}">
                <a16:creationId xmlns:a16="http://schemas.microsoft.com/office/drawing/2014/main" id="{16CB8607-BB49-406E-B653-BFEB6B9220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3051" y="5320870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7" name="Textplatzhalter 25">
            <a:extLst>
              <a:ext uri="{FF2B5EF4-FFF2-40B4-BE49-F238E27FC236}">
                <a16:creationId xmlns:a16="http://schemas.microsoft.com/office/drawing/2014/main" id="{EEEB44F9-7184-423C-9B19-F9DD3A2095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81814" y="2175285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9" name="Textplatzhalter 25">
            <a:extLst>
              <a:ext uri="{FF2B5EF4-FFF2-40B4-BE49-F238E27FC236}">
                <a16:creationId xmlns:a16="http://schemas.microsoft.com/office/drawing/2014/main" id="{5CA896FC-CB38-4096-9015-FC3A37F04E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81814" y="2961534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41" name="Textplatzhalter 25">
            <a:extLst>
              <a:ext uri="{FF2B5EF4-FFF2-40B4-BE49-F238E27FC236}">
                <a16:creationId xmlns:a16="http://schemas.microsoft.com/office/drawing/2014/main" id="{B2619A31-9753-4C41-ADAD-0CEF76B60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81814" y="3747783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43" name="Textplatzhalter 25">
            <a:extLst>
              <a:ext uri="{FF2B5EF4-FFF2-40B4-BE49-F238E27FC236}">
                <a16:creationId xmlns:a16="http://schemas.microsoft.com/office/drawing/2014/main" id="{A5D30A1B-92D2-4271-91E0-983938CEF7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81814" y="4534032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45" name="Textplatzhalter 25">
            <a:extLst>
              <a:ext uri="{FF2B5EF4-FFF2-40B4-BE49-F238E27FC236}">
                <a16:creationId xmlns:a16="http://schemas.microsoft.com/office/drawing/2014/main" id="{C7268618-5048-4FF5-B515-A426988685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81814" y="5320281"/>
            <a:ext cx="539750" cy="539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48" name="Textplatzhalter 47">
            <a:extLst>
              <a:ext uri="{FF2B5EF4-FFF2-40B4-BE49-F238E27FC236}">
                <a16:creationId xmlns:a16="http://schemas.microsoft.com/office/drawing/2014/main" id="{5A7B139F-5B78-4895-9684-D098D7E0ED1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3051" y="996791"/>
            <a:ext cx="9324975" cy="7445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Inhalt einfügen</a:t>
            </a:r>
          </a:p>
        </p:txBody>
      </p:sp>
      <p:sp>
        <p:nvSpPr>
          <p:cNvPr id="49" name="Textplatzhalter 27">
            <a:extLst>
              <a:ext uri="{FF2B5EF4-FFF2-40B4-BE49-F238E27FC236}">
                <a16:creationId xmlns:a16="http://schemas.microsoft.com/office/drawing/2014/main" id="{77D0288F-54CE-469F-8B03-1A87E1290C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21369" y="2961534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0" name="Textplatzhalter 27">
            <a:extLst>
              <a:ext uri="{FF2B5EF4-FFF2-40B4-BE49-F238E27FC236}">
                <a16:creationId xmlns:a16="http://schemas.microsoft.com/office/drawing/2014/main" id="{3BD080F3-92A6-4527-BEB0-872DEC637C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221369" y="3746605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1" name="Textplatzhalter 27">
            <a:extLst>
              <a:ext uri="{FF2B5EF4-FFF2-40B4-BE49-F238E27FC236}">
                <a16:creationId xmlns:a16="http://schemas.microsoft.com/office/drawing/2014/main" id="{38FEC2E9-41CF-45D9-B3DC-08EDF6DE7A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221368" y="4531676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2" name="Textplatzhalter 27">
            <a:extLst>
              <a:ext uri="{FF2B5EF4-FFF2-40B4-BE49-F238E27FC236}">
                <a16:creationId xmlns:a16="http://schemas.microsoft.com/office/drawing/2014/main" id="{6077C6F0-2EF0-451A-8308-621B9BEF2F2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21368" y="5316747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3" name="Textplatzhalter 27">
            <a:extLst>
              <a:ext uri="{FF2B5EF4-FFF2-40B4-BE49-F238E27FC236}">
                <a16:creationId xmlns:a16="http://schemas.microsoft.com/office/drawing/2014/main" id="{3EAC8DEB-4397-4923-ACBC-C46CFF39924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69208" y="2175285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4" name="Textplatzhalter 27">
            <a:extLst>
              <a:ext uri="{FF2B5EF4-FFF2-40B4-BE49-F238E27FC236}">
                <a16:creationId xmlns:a16="http://schemas.microsoft.com/office/drawing/2014/main" id="{6DF77B13-BA63-4652-9A55-21D75E5E26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69207" y="2960356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5" name="Textplatzhalter 27">
            <a:extLst>
              <a:ext uri="{FF2B5EF4-FFF2-40B4-BE49-F238E27FC236}">
                <a16:creationId xmlns:a16="http://schemas.microsoft.com/office/drawing/2014/main" id="{0AE20D9B-A89E-454D-A9EF-019AD7FB1BA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69207" y="3745427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6" name="Textplatzhalter 27">
            <a:extLst>
              <a:ext uri="{FF2B5EF4-FFF2-40B4-BE49-F238E27FC236}">
                <a16:creationId xmlns:a16="http://schemas.microsoft.com/office/drawing/2014/main" id="{3EE63202-3B19-44D5-B133-C274F18A60D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9206" y="4530498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7" name="Textplatzhalter 27">
            <a:extLst>
              <a:ext uri="{FF2B5EF4-FFF2-40B4-BE49-F238E27FC236}">
                <a16:creationId xmlns:a16="http://schemas.microsoft.com/office/drawing/2014/main" id="{A0C6C42D-345A-4EAB-86B7-508055E60FE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69206" y="5315569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30" name="Fußzeilenplatzhalter 2">
            <a:extLst>
              <a:ext uri="{FF2B5EF4-FFF2-40B4-BE49-F238E27FC236}">
                <a16:creationId xmlns:a16="http://schemas.microsoft.com/office/drawing/2014/main" id="{49F8D5C3-553C-C34C-9EF4-2A761038C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985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l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7DFC00E-323F-4F50-B54A-5C2360B4FBE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81789" y="0"/>
            <a:ext cx="541421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6026459-D743-4564-BCA0-50AF8A606F4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00825" y="996791"/>
            <a:ext cx="45958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BBB3768-A09C-44B8-A12A-B3577E5559B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0825" y="1965826"/>
            <a:ext cx="4595812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  <a:p>
            <a:pPr lvl="0"/>
            <a:endParaRPr lang="de-DE" dirty="0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F8D12F9C-15D5-D24A-AE25-31E9FE9BC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1930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7DFC00E-323F-4F50-B54A-5C2360B4FBE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81789" y="0"/>
            <a:ext cx="1151021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</p:spTree>
    <p:extLst>
      <p:ext uri="{BB962C8B-B14F-4D97-AF65-F5344CB8AC3E}">
        <p14:creationId xmlns:p14="http://schemas.microsoft.com/office/powerpoint/2010/main" val="2549591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1_Bild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7DFC00E-323F-4F50-B54A-5C2360B4FBE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81790" y="0"/>
            <a:ext cx="5414212" cy="41950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0BC9E89C-373D-4EF0-B8BE-36067A1D9DB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096001" y="-16041"/>
            <a:ext cx="6095999" cy="30881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C94D09A7-E153-41F2-8694-BD49EBE65B7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81790" y="4195012"/>
            <a:ext cx="5414210" cy="26790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965EDE90-C673-4182-8DFE-D4E02E981D8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096001" y="3072063"/>
            <a:ext cx="6096000" cy="38019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9807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2_Bild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BD4B1861-CEC7-4605-BAA6-2E05D5DEE8F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109410" y="0"/>
            <a:ext cx="7082590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1E746451-2D47-418B-9150-04F3612C99C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81789" y="3429000"/>
            <a:ext cx="7082582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21768667-D233-4EBD-91DA-FB3B928A3EF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81786" y="0"/>
            <a:ext cx="4427624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D6D4FCC8-5447-4BBF-B1AE-DFDCBA5EA28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764372" y="3429000"/>
            <a:ext cx="4427627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34534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gramm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F6C2974B-FFD2-492F-8717-CA90F8F17740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95363" y="2143125"/>
            <a:ext cx="10844211" cy="39242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r>
              <a:rPr lang="de-DE" dirty="0"/>
              <a:t>Diagramm </a:t>
            </a:r>
          </a:p>
          <a:p>
            <a:r>
              <a:rPr lang="de-DE" dirty="0"/>
              <a:t>einfügen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DEC62EB-149F-41AF-8490-BD7799F510F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363" y="1006316"/>
            <a:ext cx="108442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D4534D0C-EE1F-4F41-8533-A83B49493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377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0CBE51A9-38B8-4586-BC08-E900AFE39E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363" y="1006316"/>
            <a:ext cx="108442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graphicFrame>
        <p:nvGraphicFramePr>
          <p:cNvPr id="11" name="Tabelle 13">
            <a:extLst>
              <a:ext uri="{FF2B5EF4-FFF2-40B4-BE49-F238E27FC236}">
                <a16:creationId xmlns:a16="http://schemas.microsoft.com/office/drawing/2014/main" id="{16E2B9DB-4539-49A7-99BB-34C546A887C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53421238"/>
              </p:ext>
            </p:extLst>
          </p:nvPr>
        </p:nvGraphicFramePr>
        <p:xfrm>
          <a:off x="995363" y="1988900"/>
          <a:ext cx="10844211" cy="31726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3453">
                  <a:extLst>
                    <a:ext uri="{9D8B030D-6E8A-4147-A177-3AD203B41FA5}">
                      <a16:colId xmlns:a16="http://schemas.microsoft.com/office/drawing/2014/main" val="2960117793"/>
                    </a:ext>
                  </a:extLst>
                </a:gridCol>
                <a:gridCol w="3188586">
                  <a:extLst>
                    <a:ext uri="{9D8B030D-6E8A-4147-A177-3AD203B41FA5}">
                      <a16:colId xmlns:a16="http://schemas.microsoft.com/office/drawing/2014/main" val="3338065572"/>
                    </a:ext>
                  </a:extLst>
                </a:gridCol>
                <a:gridCol w="3322692">
                  <a:extLst>
                    <a:ext uri="{9D8B030D-6E8A-4147-A177-3AD203B41FA5}">
                      <a16:colId xmlns:a16="http://schemas.microsoft.com/office/drawing/2014/main" val="2216430382"/>
                    </a:ext>
                  </a:extLst>
                </a:gridCol>
                <a:gridCol w="3409480">
                  <a:extLst>
                    <a:ext uri="{9D8B030D-6E8A-4147-A177-3AD203B41FA5}">
                      <a16:colId xmlns:a16="http://schemas.microsoft.com/office/drawing/2014/main" val="2902235348"/>
                    </a:ext>
                  </a:extLst>
                </a:gridCol>
              </a:tblGrid>
              <a:tr h="520598">
                <a:tc>
                  <a:txBody>
                    <a:bodyPr/>
                    <a:lstStyle/>
                    <a:p>
                      <a:pPr algn="ctr"/>
                      <a:r>
                        <a:rPr lang="de-DE" sz="1500" b="1" dirty="0"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rgbClr val="009B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1" dirty="0"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rgbClr val="009B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1" dirty="0"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rgbClr val="009B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1" dirty="0"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rgbClr val="009B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878966"/>
                  </a:ext>
                </a:extLst>
              </a:tr>
              <a:tr h="5205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811279"/>
                  </a:ext>
                </a:extLst>
              </a:tr>
              <a:tr h="5205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497550"/>
                  </a:ext>
                </a:extLst>
              </a:tr>
              <a:tr h="5205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201133"/>
                  </a:ext>
                </a:extLst>
              </a:tr>
              <a:tr h="5205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349117"/>
                  </a:ext>
                </a:extLst>
              </a:tr>
              <a:tr h="5696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203982"/>
                  </a:ext>
                </a:extLst>
              </a:tr>
            </a:tbl>
          </a:graphicData>
        </a:graphic>
      </p:graphicFrame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60002A29-2033-4743-9EAD-4F9B6D769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7473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0CBE51A9-38B8-4586-BC08-E900AFE39E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363" y="1006316"/>
            <a:ext cx="108442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40E719FC-094B-4BD4-B9A4-5C4B33272DD1}"/>
              </a:ext>
            </a:extLst>
          </p:cNvPr>
          <p:cNvSpPr>
            <a:spLocks noGrp="1"/>
          </p:cNvSpPr>
          <p:nvPr>
            <p:ph type="tbl" sz="quarter" idx="35"/>
          </p:nvPr>
        </p:nvSpPr>
        <p:spPr>
          <a:xfrm>
            <a:off x="995363" y="1895475"/>
            <a:ext cx="10844212" cy="38862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1E8927BE-26FA-904D-97B5-D2C0F27A3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508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Kontak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0CBE51A9-38B8-4586-BC08-E900AFE39E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00825" y="504031"/>
            <a:ext cx="45958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Max</a:t>
            </a:r>
          </a:p>
          <a:p>
            <a:pPr lvl="0"/>
            <a:r>
              <a:rPr lang="de-DE" dirty="0"/>
              <a:t>Mustermann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0BC01A7B-5145-481E-81C9-D9E9FCE43E09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559316" y="8027"/>
            <a:ext cx="2845554" cy="4162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3059A56-E31A-46ED-BF0B-FCCB794E15E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0825" y="1701130"/>
            <a:ext cx="4595812" cy="441333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Kontaktdaten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D8FE35F-886A-4C52-AAFE-8A2A4F7AAE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59316" y="4580015"/>
            <a:ext cx="311693" cy="31169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6391D37-A512-4321-AA50-567F17834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59316" y="4980442"/>
            <a:ext cx="311693" cy="31169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0FAE0A1-A868-43F6-A854-5EB2F5E3A2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559316" y="5380117"/>
            <a:ext cx="311693" cy="31169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7DDCF2D-95F0-46D7-8CA5-D9078260597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559316" y="5779968"/>
            <a:ext cx="311693" cy="311693"/>
          </a:xfrm>
          <a:prstGeom prst="rect">
            <a:avLst/>
          </a:prstGeom>
        </p:spPr>
      </p:pic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FF8761A9-79F4-4BF1-BB51-DA1DC13FA60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43100" y="4580015"/>
            <a:ext cx="3648075" cy="311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Facebook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CEC3C562-1427-4FCD-91C8-147AB253A2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43100" y="4980442"/>
            <a:ext cx="3648075" cy="311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Twitter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BC3A18F2-E622-4FAB-8BE1-3E1C8CFF4C6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943099" y="5779968"/>
            <a:ext cx="3648075" cy="311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Instagram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19EC59EC-D33D-4B32-9674-DF26F2FB5CD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943098" y="5380116"/>
            <a:ext cx="3648075" cy="311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LinkedIn</a:t>
            </a:r>
          </a:p>
        </p:txBody>
      </p:sp>
    </p:spTree>
    <p:extLst>
      <p:ext uri="{BB962C8B-B14F-4D97-AF65-F5344CB8AC3E}">
        <p14:creationId xmlns:p14="http://schemas.microsoft.com/office/powerpoint/2010/main" val="2088707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Kontak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6EEDAD9-08CF-6D43-A1F9-8719C31D026E}"/>
              </a:ext>
            </a:extLst>
          </p:cNvPr>
          <p:cNvSpPr/>
          <p:nvPr userDrawn="1"/>
        </p:nvSpPr>
        <p:spPr>
          <a:xfrm>
            <a:off x="1911927" y="2182090"/>
            <a:ext cx="1149927" cy="11499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C954B2-6456-A844-9DF2-810062A1767D}"/>
              </a:ext>
            </a:extLst>
          </p:cNvPr>
          <p:cNvSpPr/>
          <p:nvPr userDrawn="1"/>
        </p:nvSpPr>
        <p:spPr>
          <a:xfrm>
            <a:off x="5597236" y="2182090"/>
            <a:ext cx="1149927" cy="1149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F41D6DB-15C7-A142-96B2-B839442B18F9}"/>
              </a:ext>
            </a:extLst>
          </p:cNvPr>
          <p:cNvSpPr/>
          <p:nvPr userDrawn="1"/>
        </p:nvSpPr>
        <p:spPr>
          <a:xfrm>
            <a:off x="1911927" y="3803072"/>
            <a:ext cx="4835236" cy="1066800"/>
          </a:xfrm>
          <a:prstGeom prst="rect">
            <a:avLst/>
          </a:prstGeom>
          <a:gradFill>
            <a:gsLst>
              <a:gs pos="90000">
                <a:schemeClr val="accent2"/>
              </a:gs>
              <a:gs pos="1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53734D9-0A03-4C46-BB25-798A47DAE3EA}"/>
              </a:ext>
            </a:extLst>
          </p:cNvPr>
          <p:cNvSpPr/>
          <p:nvPr userDrawn="1"/>
        </p:nvSpPr>
        <p:spPr>
          <a:xfrm>
            <a:off x="9240981" y="581891"/>
            <a:ext cx="858981" cy="858981"/>
          </a:xfrm>
          <a:prstGeom prst="ellipse">
            <a:avLst/>
          </a:prstGeom>
          <a:gradFill>
            <a:gsLst>
              <a:gs pos="90000">
                <a:srgbClr val="F1C80A"/>
              </a:gs>
              <a:gs pos="1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2C202AD-9408-B144-B418-699E831319CD}"/>
              </a:ext>
            </a:extLst>
          </p:cNvPr>
          <p:cNvSpPr/>
          <p:nvPr userDrawn="1"/>
        </p:nvSpPr>
        <p:spPr>
          <a:xfrm>
            <a:off x="9240981" y="1551709"/>
            <a:ext cx="858981" cy="858981"/>
          </a:xfrm>
          <a:prstGeom prst="ellipse">
            <a:avLst/>
          </a:prstGeom>
          <a:gradFill>
            <a:gsLst>
              <a:gs pos="90000">
                <a:srgbClr val="BBBD2E"/>
              </a:gs>
              <a:gs pos="10000">
                <a:srgbClr val="E9C61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3805BEC-3082-FF48-8FB0-0D14B9E8CB8D}"/>
              </a:ext>
            </a:extLst>
          </p:cNvPr>
          <p:cNvSpPr/>
          <p:nvPr userDrawn="1"/>
        </p:nvSpPr>
        <p:spPr>
          <a:xfrm>
            <a:off x="9240981" y="2521528"/>
            <a:ext cx="858981" cy="858981"/>
          </a:xfrm>
          <a:prstGeom prst="ellipse">
            <a:avLst/>
          </a:prstGeom>
          <a:gradFill>
            <a:gsLst>
              <a:gs pos="90000">
                <a:srgbClr val="84B452"/>
              </a:gs>
              <a:gs pos="10000">
                <a:srgbClr val="B2BD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9DFE22D-F0D1-514F-8634-63CFC6F6C8D4}"/>
              </a:ext>
            </a:extLst>
          </p:cNvPr>
          <p:cNvSpPr/>
          <p:nvPr userDrawn="1"/>
        </p:nvSpPr>
        <p:spPr>
          <a:xfrm>
            <a:off x="9240981" y="3477491"/>
            <a:ext cx="858981" cy="858981"/>
          </a:xfrm>
          <a:prstGeom prst="ellipse">
            <a:avLst/>
          </a:prstGeom>
          <a:gradFill>
            <a:gsLst>
              <a:gs pos="90000">
                <a:srgbClr val="4CA977"/>
              </a:gs>
              <a:gs pos="10000">
                <a:srgbClr val="7BB25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022053A-B068-8E46-88AF-6FD43A17C9C5}"/>
              </a:ext>
            </a:extLst>
          </p:cNvPr>
          <p:cNvSpPr/>
          <p:nvPr userDrawn="1"/>
        </p:nvSpPr>
        <p:spPr>
          <a:xfrm>
            <a:off x="9240981" y="4447309"/>
            <a:ext cx="858981" cy="858981"/>
          </a:xfrm>
          <a:prstGeom prst="ellipse">
            <a:avLst/>
          </a:prstGeom>
          <a:gradFill>
            <a:gsLst>
              <a:gs pos="90000">
                <a:srgbClr val="179E9C"/>
              </a:gs>
              <a:gs pos="10000">
                <a:srgbClr val="46A77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0D414E0-4CB9-3C43-8605-907851606BA9}"/>
              </a:ext>
            </a:extLst>
          </p:cNvPr>
          <p:cNvSpPr/>
          <p:nvPr userDrawn="1"/>
        </p:nvSpPr>
        <p:spPr>
          <a:xfrm>
            <a:off x="9240981" y="5417128"/>
            <a:ext cx="858981" cy="858981"/>
          </a:xfrm>
          <a:prstGeom prst="ellipse">
            <a:avLst/>
          </a:prstGeom>
          <a:gradFill>
            <a:gsLst>
              <a:gs pos="90000">
                <a:srgbClr val="009AAB"/>
              </a:gs>
              <a:gs pos="10000">
                <a:srgbClr val="0B9DA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726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foli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DD43DC-653A-41AB-8964-F7B57D7E8E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6862" y="2490787"/>
            <a:ext cx="9058275" cy="1876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Breakfolie</a:t>
            </a:r>
          </a:p>
        </p:txBody>
      </p:sp>
    </p:spTree>
    <p:extLst>
      <p:ext uri="{BB962C8B-B14F-4D97-AF65-F5344CB8AC3E}">
        <p14:creationId xmlns:p14="http://schemas.microsoft.com/office/powerpoint/2010/main" val="229210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5">
            <a:extLst>
              <a:ext uri="{FF2B5EF4-FFF2-40B4-BE49-F238E27FC236}">
                <a16:creationId xmlns:a16="http://schemas.microsoft.com/office/drawing/2014/main" id="{ACB47362-EB8D-45C7-A330-564637306F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3051" y="996791"/>
            <a:ext cx="744538" cy="744538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E63E31-44F6-459F-A1B2-09BF443DDA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3D14CD8F-5A25-47FE-9F6A-F4B90FAC9F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543175" y="996791"/>
            <a:ext cx="8129588" cy="18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4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Inhalt einfügen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5973" y="2737667"/>
            <a:ext cx="4206027" cy="412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41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foli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DD43DC-653A-41AB-8964-F7B57D7E8E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6862" y="2490787"/>
            <a:ext cx="9058275" cy="1876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Breakfolie</a:t>
            </a:r>
          </a:p>
        </p:txBody>
      </p:sp>
    </p:spTree>
    <p:extLst>
      <p:ext uri="{BB962C8B-B14F-4D97-AF65-F5344CB8AC3E}">
        <p14:creationId xmlns:p14="http://schemas.microsoft.com/office/powerpoint/2010/main" val="98198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FBB89B-238D-40AD-994A-EAAA16389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00825" y="996791"/>
            <a:ext cx="45958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AAA71B02-BDC5-4E17-8546-53BFFED16A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0825" y="1965826"/>
            <a:ext cx="4595812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49580B10-64A5-EB41-B5D6-FF67DEAFB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853285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_Diagramm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F6C2974B-FFD2-492F-8717-CA90F8F17740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1343025" y="2762250"/>
            <a:ext cx="4067175" cy="2743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r>
              <a:rPr lang="de-DE" dirty="0"/>
              <a:t>Diagramm </a:t>
            </a:r>
          </a:p>
          <a:p>
            <a:r>
              <a:rPr lang="de-DE" dirty="0"/>
              <a:t>einfügen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D0B4F1CA-A0DC-49AA-A999-4A9CF61CEDD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0825" y="1965826"/>
            <a:ext cx="4595812" cy="42444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6CF7AF3A-2F37-4E05-8B6B-01A824C7D9E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363" y="1006316"/>
            <a:ext cx="10201274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41198813-F0CD-3445-BBAF-529DBBE96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039501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_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FBB89B-238D-40AD-994A-EAAA16389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5363" y="996791"/>
            <a:ext cx="45958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AAA71B02-BDC5-4E17-8546-53BFFED16A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5363" y="1965826"/>
            <a:ext cx="4595812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55327778-F9DF-5248-A43E-B098E616F3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7618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1_Text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C93ACE88-D312-4B13-BC99-CEF2C485A55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1" y="1965825"/>
            <a:ext cx="4595812" cy="424447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8B6D913-BF3B-4D5A-8843-3EACFBF0ED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5363" y="1006316"/>
            <a:ext cx="108442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6" name="Diagrammplatzhalter 6">
            <a:extLst>
              <a:ext uri="{FF2B5EF4-FFF2-40B4-BE49-F238E27FC236}">
                <a16:creationId xmlns:a16="http://schemas.microsoft.com/office/drawing/2014/main" id="{13C177AA-AA77-4847-AFC0-5C61C5DD439B}"/>
              </a:ext>
            </a:extLst>
          </p:cNvPr>
          <p:cNvSpPr>
            <a:spLocks noGrp="1"/>
          </p:cNvSpPr>
          <p:nvPr>
            <p:ph type="chart" sz="quarter" idx="40"/>
          </p:nvPr>
        </p:nvSpPr>
        <p:spPr>
          <a:xfrm>
            <a:off x="7119939" y="2762250"/>
            <a:ext cx="4067175" cy="2743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r>
              <a:rPr lang="de-DE" dirty="0"/>
              <a:t>Diagramm </a:t>
            </a:r>
          </a:p>
          <a:p>
            <a:r>
              <a:rPr lang="de-DE" dirty="0"/>
              <a:t>einfügen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D385DF7C-E63D-4B46-8ED1-04E4CC97D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254218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1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6.png"/><Relationship Id="rId4" Type="http://schemas.openxmlformats.org/officeDocument/2006/relationships/image" Target="../media/image19.sv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6.png"/><Relationship Id="rId5" Type="http://schemas.openxmlformats.org/officeDocument/2006/relationships/image" Target="../media/image28.png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B5C84CF3-E276-4D56-B814-DD9FDF1C6C12}"/>
              </a:ext>
            </a:extLst>
          </p:cNvPr>
          <p:cNvCxnSpPr/>
          <p:nvPr userDrawn="1"/>
        </p:nvCxnSpPr>
        <p:spPr>
          <a:xfrm>
            <a:off x="673769" y="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6C2B81A2-F645-4763-9D75-A7C5BCB10591}"/>
              </a:ext>
            </a:extLst>
          </p:cNvPr>
          <p:cNvSpPr txBox="1">
            <a:spLocks/>
          </p:cNvSpPr>
          <p:nvPr userDrawn="1"/>
        </p:nvSpPr>
        <p:spPr>
          <a:xfrm>
            <a:off x="127215" y="119410"/>
            <a:ext cx="432000" cy="432000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</p:spPr>
        <p:txBody>
          <a:bodyPr wrap="square" lIns="0" tIns="0" rIns="0" bIns="0" rtlCol="0" anchor="ctr">
            <a:noAutofit/>
          </a:bodyPr>
          <a:lstStyle/>
          <a:p>
            <a:pPr algn="ctr"/>
            <a:fld id="{FFDD9C57-7E02-465E-B14E-16939317FB30}" type="slidenum">
              <a:rPr lang="de-DE" sz="1100" smtClean="0">
                <a:solidFill>
                  <a:schemeClr val="bg1"/>
                </a:solidFill>
                <a:latin typeface="Ubuntu" panose="020B0504030602030204" pitchFamily="34" charset="0"/>
              </a:rPr>
              <a:t>‹Nr.›</a:t>
            </a:fld>
            <a:endParaRPr lang="de-DE" sz="11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54004" y="5881328"/>
            <a:ext cx="1193901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1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522">
          <p15:clr>
            <a:srgbClr val="F26B43"/>
          </p15:clr>
        </p15:guide>
        <p15:guide id="4" pos="415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C2B81A2-F645-4763-9D75-A7C5BCB10591}"/>
              </a:ext>
            </a:extLst>
          </p:cNvPr>
          <p:cNvSpPr txBox="1">
            <a:spLocks/>
          </p:cNvSpPr>
          <p:nvPr userDrawn="1"/>
        </p:nvSpPr>
        <p:spPr>
          <a:xfrm>
            <a:off x="127215" y="119410"/>
            <a:ext cx="432000" cy="43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 wrap="square" lIns="0" tIns="0" rIns="0" bIns="0" rtlCol="0" anchor="ctr">
            <a:noAutofit/>
          </a:bodyPr>
          <a:lstStyle/>
          <a:p>
            <a:pPr algn="ctr"/>
            <a:fld id="{FFDD9C57-7E02-465E-B14E-16939317FB30}" type="slidenum">
              <a:rPr lang="de-DE" sz="1100" smtClean="0">
                <a:solidFill>
                  <a:schemeClr val="accent1"/>
                </a:solidFill>
                <a:latin typeface="Ubuntu" panose="020B0504030602030204" pitchFamily="34" charset="0"/>
              </a:rPr>
              <a:t>‹Nr.›</a:t>
            </a:fld>
            <a:endParaRPr lang="de-DE" sz="110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BAA7DBC-92FA-4AB0-B22C-F36174417FDE}"/>
              </a:ext>
            </a:extLst>
          </p:cNvPr>
          <p:cNvCxnSpPr/>
          <p:nvPr userDrawn="1"/>
        </p:nvCxnSpPr>
        <p:spPr>
          <a:xfrm>
            <a:off x="673769" y="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18334" y="5911489"/>
            <a:ext cx="1106190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6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6C2B81A2-F645-4763-9D75-A7C5BCB10591}"/>
              </a:ext>
            </a:extLst>
          </p:cNvPr>
          <p:cNvSpPr txBox="1">
            <a:spLocks/>
          </p:cNvSpPr>
          <p:nvPr userDrawn="1"/>
        </p:nvSpPr>
        <p:spPr>
          <a:xfrm>
            <a:off x="127215" y="119410"/>
            <a:ext cx="432000" cy="43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 wrap="square" lIns="0" tIns="0" rIns="0" bIns="0" rtlCol="0" anchor="ctr">
            <a:noAutofit/>
          </a:bodyPr>
          <a:lstStyle/>
          <a:p>
            <a:pPr algn="ctr"/>
            <a:fld id="{FFDD9C57-7E02-465E-B14E-16939317FB30}" type="slidenum">
              <a:rPr lang="de-DE" sz="1100" smtClean="0">
                <a:solidFill>
                  <a:schemeClr val="bg1"/>
                </a:solidFill>
                <a:latin typeface="Ubuntu" panose="020B0504030602030204" pitchFamily="34" charset="0"/>
              </a:rPr>
              <a:t>‹Nr.›</a:t>
            </a:fld>
            <a:endParaRPr lang="de-DE" sz="11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0" t="12471" r="39163" b="10513"/>
          <a:stretch/>
        </p:blipFill>
        <p:spPr>
          <a:xfrm>
            <a:off x="-6350" y="-6351"/>
            <a:ext cx="12198350" cy="6864351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2A816D92-B259-417E-A40D-9FF4D23BA6EC}"/>
              </a:ext>
            </a:extLst>
          </p:cNvPr>
          <p:cNvCxnSpPr/>
          <p:nvPr userDrawn="1"/>
        </p:nvCxnSpPr>
        <p:spPr>
          <a:xfrm>
            <a:off x="673769" y="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54004" y="5881328"/>
            <a:ext cx="1193901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4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B5C84CF3-E276-4D56-B814-DD9FDF1C6C12}"/>
              </a:ext>
            </a:extLst>
          </p:cNvPr>
          <p:cNvCxnSpPr/>
          <p:nvPr userDrawn="1"/>
        </p:nvCxnSpPr>
        <p:spPr>
          <a:xfrm>
            <a:off x="673769" y="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6C2B81A2-F645-4763-9D75-A7C5BCB10591}"/>
              </a:ext>
            </a:extLst>
          </p:cNvPr>
          <p:cNvSpPr txBox="1">
            <a:spLocks/>
          </p:cNvSpPr>
          <p:nvPr userDrawn="1"/>
        </p:nvSpPr>
        <p:spPr>
          <a:xfrm>
            <a:off x="127215" y="119410"/>
            <a:ext cx="432000" cy="432000"/>
          </a:xfrm>
          <a:prstGeom prst="rect">
            <a:avLst/>
          </a:prstGeom>
          <a:blipFill dpi="0" rotWithShape="1"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a:blipFill>
        </p:spPr>
        <p:txBody>
          <a:bodyPr wrap="none" lIns="0" tIns="0" rIns="0" bIns="0" rtlCol="0" anchor="ctr">
            <a:noAutofit/>
          </a:bodyPr>
          <a:lstStyle/>
          <a:p>
            <a:pPr algn="ctr"/>
            <a:fld id="{FFDD9C57-7E02-465E-B14E-16939317FB30}" type="slidenum">
              <a:rPr lang="de-DE" sz="1100" smtClean="0">
                <a:solidFill>
                  <a:schemeClr val="bg1"/>
                </a:solidFill>
                <a:latin typeface="Ubuntu" panose="020B0504030602030204" pitchFamily="34" charset="0"/>
              </a:rPr>
              <a:t>‹Nr.›</a:t>
            </a:fld>
            <a:endParaRPr lang="de-DE" sz="11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3" name="Grafik 2" descr="Ein Bild, das Grafiken, Grafikdesign, Screenshot, Farbigkeit enthält.&#10;&#10;Automatisch generierte Beschreibung">
            <a:extLst>
              <a:ext uri="{FF2B5EF4-FFF2-40B4-BE49-F238E27FC236}">
                <a16:creationId xmlns:a16="http://schemas.microsoft.com/office/drawing/2014/main" id="{32F9E93D-33BA-CCF5-DA10-E65F54065A30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506042" y="5628752"/>
            <a:ext cx="1698515" cy="31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1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64" r:id="rId3"/>
    <p:sldLayoutId id="2147483662" r:id="rId4"/>
    <p:sldLayoutId id="2147483663" r:id="rId5"/>
    <p:sldLayoutId id="2147483665" r:id="rId6"/>
    <p:sldLayoutId id="2147483679" r:id="rId7"/>
    <p:sldLayoutId id="2147483682" r:id="rId8"/>
    <p:sldLayoutId id="2147483666" r:id="rId9"/>
    <p:sldLayoutId id="2147483667" r:id="rId10"/>
    <p:sldLayoutId id="2147483685" r:id="rId11"/>
    <p:sldLayoutId id="2147483675" r:id="rId12"/>
    <p:sldLayoutId id="2147483676" r:id="rId13"/>
    <p:sldLayoutId id="2147483668" r:id="rId14"/>
    <p:sldLayoutId id="2147483669" r:id="rId15"/>
    <p:sldLayoutId id="2147483670" r:id="rId16"/>
    <p:sldLayoutId id="2147483683" r:id="rId17"/>
    <p:sldLayoutId id="2147483684" r:id="rId18"/>
    <p:sldLayoutId id="2147483680" r:id="rId19"/>
    <p:sldLayoutId id="2147483678" r:id="rId20"/>
    <p:sldLayoutId id="2147483686" r:id="rId21"/>
    <p:sldLayoutId id="2147483687" r:id="rId22"/>
    <p:sldLayoutId id="2147483688" r:id="rId2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522" userDrawn="1">
          <p15:clr>
            <a:srgbClr val="F26B43"/>
          </p15:clr>
        </p15:guide>
        <p15:guide id="4" pos="415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FCA00"/>
            </a:gs>
            <a:gs pos="100000">
              <a:srgbClr val="089CA7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BAA7DBC-92FA-4AB0-B22C-F36174417FDE}"/>
              </a:ext>
            </a:extLst>
          </p:cNvPr>
          <p:cNvCxnSpPr/>
          <p:nvPr userDrawn="1"/>
        </p:nvCxnSpPr>
        <p:spPr>
          <a:xfrm>
            <a:off x="673769" y="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6BF27BBB-895F-4C07-9BAB-A7AE6929AB86}"/>
              </a:ext>
            </a:extLst>
          </p:cNvPr>
          <p:cNvSpPr txBox="1">
            <a:spLocks/>
          </p:cNvSpPr>
          <p:nvPr userDrawn="1"/>
        </p:nvSpPr>
        <p:spPr>
          <a:xfrm>
            <a:off x="158663" y="118010"/>
            <a:ext cx="360000" cy="360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 wrap="none" lIns="0" tIns="0" rIns="0" bIns="0" rtlCol="0" anchor="ctr">
            <a:noAutofit/>
          </a:bodyPr>
          <a:lstStyle/>
          <a:p>
            <a:pPr algn="ctr"/>
            <a:fld id="{FFDD9C57-7E02-465E-B14E-16939317FB30}" type="slidenum">
              <a:rPr lang="de-DE" sz="1100" smtClean="0">
                <a:solidFill>
                  <a:schemeClr val="bg1"/>
                </a:solidFill>
                <a:latin typeface="Aller bold" panose="02000803040000020004" pitchFamily="2" charset="0"/>
              </a:rPr>
              <a:t>‹Nr.›</a:t>
            </a:fld>
            <a:endParaRPr lang="de-DE" sz="1100" dirty="0">
              <a:solidFill>
                <a:schemeClr val="bg1"/>
              </a:solidFill>
              <a:latin typeface="Aller bold" panose="02000803040000020004" pitchFamily="2" charset="0"/>
            </a:endParaRPr>
          </a:p>
        </p:txBody>
      </p:sp>
      <p:pic>
        <p:nvPicPr>
          <p:cNvPr id="3" name="Grafik 2" descr="Ein Bild, das Schrift, Grafiken, Text, weiß enthält.&#10;&#10;Automatisch generierte Beschreibung">
            <a:extLst>
              <a:ext uri="{FF2B5EF4-FFF2-40B4-BE49-F238E27FC236}">
                <a16:creationId xmlns:a16="http://schemas.microsoft.com/office/drawing/2014/main" id="{AF18C383-E54A-3A33-73A6-7F0FBF2978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454345" y="5675580"/>
            <a:ext cx="1578110" cy="29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6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2A816D92-B259-417E-A40D-9FF4D23BA6EC}"/>
              </a:ext>
            </a:extLst>
          </p:cNvPr>
          <p:cNvCxnSpPr/>
          <p:nvPr userDrawn="1"/>
        </p:nvCxnSpPr>
        <p:spPr>
          <a:xfrm>
            <a:off x="673769" y="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B46BABEF-B498-46F7-B507-72615DDC1B14}"/>
              </a:ext>
            </a:extLst>
          </p:cNvPr>
          <p:cNvSpPr txBox="1">
            <a:spLocks/>
          </p:cNvSpPr>
          <p:nvPr userDrawn="1"/>
        </p:nvSpPr>
        <p:spPr>
          <a:xfrm>
            <a:off x="158663" y="118010"/>
            <a:ext cx="360000" cy="360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a:blipFill>
        </p:spPr>
        <p:txBody>
          <a:bodyPr wrap="none" lIns="0" tIns="0" rIns="0" bIns="0" rtlCol="0" anchor="ctr">
            <a:noAutofit/>
          </a:bodyPr>
          <a:lstStyle/>
          <a:p>
            <a:pPr algn="ctr"/>
            <a:fld id="{FFDD9C57-7E02-465E-B14E-16939317FB30}" type="slidenum">
              <a:rPr lang="de-DE" sz="1100" smtClean="0">
                <a:solidFill>
                  <a:schemeClr val="bg1"/>
                </a:solidFill>
                <a:latin typeface="Aller bold" panose="02000803040000020004" pitchFamily="2" charset="0"/>
              </a:rPr>
              <a:t>‹Nr.›</a:t>
            </a:fld>
            <a:endParaRPr lang="de-DE" sz="1100" dirty="0">
              <a:solidFill>
                <a:schemeClr val="bg1"/>
              </a:solidFill>
              <a:latin typeface="Aller bold" panose="02000803040000020004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1FBC19-CE34-2749-8883-0D83A41B2DD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000"/>
            <a:ext cx="12235151" cy="6893999"/>
          </a:xfrm>
          <a:prstGeom prst="rect">
            <a:avLst/>
          </a:prstGeom>
        </p:spPr>
      </p:pic>
      <p:pic>
        <p:nvPicPr>
          <p:cNvPr id="2" name="Grafik 1" descr="Ein Bild, das Grafiken, Grafikdesign, Screenshot, Farbigkeit enthält.&#10;&#10;Automatisch generierte Beschreibung">
            <a:extLst>
              <a:ext uri="{FF2B5EF4-FFF2-40B4-BE49-F238E27FC236}">
                <a16:creationId xmlns:a16="http://schemas.microsoft.com/office/drawing/2014/main" id="{A3ED9FE1-8720-548B-2C63-183A858EEEE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506042" y="5628752"/>
            <a:ext cx="1698515" cy="31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4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32.png"/><Relationship Id="rId3" Type="http://schemas.openxmlformats.org/officeDocument/2006/relationships/tags" Target="../tags/tag3.xml"/><Relationship Id="rId21" Type="http://schemas.openxmlformats.org/officeDocument/2006/relationships/image" Target="../media/image70.sv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110.sv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29.png"/><Relationship Id="rId29" Type="http://schemas.openxmlformats.org/officeDocument/2006/relationships/image" Target="../media/image150.sv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31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90.svg"/><Relationship Id="rId28" Type="http://schemas.openxmlformats.org/officeDocument/2006/relationships/image" Target="../media/image33.png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13.xml"/><Relationship Id="rId31" Type="http://schemas.openxmlformats.org/officeDocument/2006/relationships/image" Target="../media/image170.sv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30.png"/><Relationship Id="rId27" Type="http://schemas.openxmlformats.org/officeDocument/2006/relationships/image" Target="../media/image130.svg"/><Relationship Id="rId30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mailto:monika.engelen@th-koeln.de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png"/><Relationship Id="rId4" Type="http://schemas.openxmlformats.org/officeDocument/2006/relationships/hyperlink" Target="mailto:max.mustermann@th-koeln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211BAFC-4D79-4D26-A8EF-095CF889FF9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b="0" dirty="0"/>
              <a:t>Pitch-Deck </a:t>
            </a:r>
            <a:r>
              <a:rPr lang="de-DE" b="0" dirty="0" smtClean="0"/>
              <a:t>Template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1B5EF9-9A7F-4D40-9AE2-25EBA1B6C4A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… </a:t>
            </a:r>
            <a:r>
              <a:rPr lang="de-DE" b="0" dirty="0"/>
              <a:t>für </a:t>
            </a:r>
            <a:r>
              <a:rPr lang="de-DE" b="0" dirty="0" smtClean="0"/>
              <a:t>die Aufnahme in den Gateway </a:t>
            </a:r>
            <a:r>
              <a:rPr lang="de-DE" b="0" dirty="0" err="1" smtClean="0"/>
              <a:t>StartupSpace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87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4DAAD21-7857-4D75-9392-88882B2336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0076B7-A079-4B92-9739-1D50B9D255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t"/>
          <a:lstStyle/>
          <a:p>
            <a:pPr>
              <a:spcAft>
                <a:spcPts val="600"/>
              </a:spcAft>
              <a:defRPr/>
            </a:pPr>
            <a:r>
              <a:rPr lang="de-DE" b="1" dirty="0"/>
              <a:t>Bestandteile des </a:t>
            </a:r>
            <a:r>
              <a:rPr lang="de-DE" b="1" dirty="0" smtClean="0"/>
              <a:t>Pitches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de-DE" sz="1200" dirty="0"/>
              <a:t>Auf dem nächsten Slide sind die erforderlichen Bestandteile dieses Pitches aufgelistet.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de-DE" sz="1200" dirty="0"/>
              <a:t>Euer Pitch sollte alle Bestandteile abdecken, die auf dem nächsten Slide gelistet sind.</a:t>
            </a:r>
            <a:endParaRPr lang="de-DE" sz="12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05C8073-550A-4220-A4B3-5C70E5D893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3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de-DE" dirty="0" err="1"/>
              <a:t>Howto</a:t>
            </a:r>
            <a:r>
              <a:rPr lang="de-DE" dirty="0"/>
              <a:t> für dieses Template</a:t>
            </a:r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580E152C-F80F-4DC2-90DB-EBFDBD48903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anchor="t"/>
          <a:lstStyle/>
          <a:p>
            <a:pPr>
              <a:spcAft>
                <a:spcPts val="600"/>
              </a:spcAft>
            </a:pPr>
            <a:r>
              <a:rPr lang="de-DE" b="1" dirty="0" smtClean="0"/>
              <a:t>Platzhalter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de-DE" sz="1200" dirty="0"/>
              <a:t>Platzhalter für die Diagramme</a:t>
            </a:r>
            <a:r>
              <a:rPr lang="de-DE" sz="1200" dirty="0" smtClean="0"/>
              <a:t>/ Schaubilder </a:t>
            </a:r>
            <a:r>
              <a:rPr lang="de-DE" sz="1200" dirty="0"/>
              <a:t>müssen nicht genutzt werden, aber können hilfreich sein, um eure Idee zu vermitteln.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de-DE" sz="1200" dirty="0"/>
              <a:t>Solltet ihr keine Diagramme</a:t>
            </a:r>
            <a:r>
              <a:rPr lang="de-DE" sz="1200" dirty="0" smtClean="0"/>
              <a:t>/ Schaubilder </a:t>
            </a:r>
            <a:r>
              <a:rPr lang="de-DE" sz="1200" dirty="0"/>
              <a:t>einfügen, dann entfernt die Platzhalter einfach.</a:t>
            </a:r>
          </a:p>
          <a:p>
            <a:endParaRPr lang="de-DE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35"/>
          </p:nvPr>
        </p:nvSpPr>
        <p:spPr/>
        <p:txBody>
          <a:bodyPr anchor="t"/>
          <a:lstStyle/>
          <a:p>
            <a:pPr>
              <a:spcAft>
                <a:spcPts val="600"/>
              </a:spcAft>
            </a:pPr>
            <a:r>
              <a:rPr lang="de-DE" b="1" dirty="0"/>
              <a:t>Gestaltungsvorschläge für Folien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de-DE" sz="1200" dirty="0"/>
              <a:t>Für alle Bestandteile des Pitches haben wir für euch einige Folienvorschläge vorbereitet</a:t>
            </a:r>
            <a:r>
              <a:rPr lang="de-DE" sz="1200" dirty="0" smtClean="0"/>
              <a:t>.</a:t>
            </a:r>
            <a:endParaRPr lang="de-DE" sz="12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de-DE" sz="1200" dirty="0"/>
              <a:t>Ihr könnt auch eigene Folien gestalten, achtet dabei jedoch darauf die selbe Reihenfolge der Bestandteile beizubehalten und alles abzudecken</a:t>
            </a:r>
            <a:r>
              <a:rPr lang="de-DE" sz="1200" dirty="0" smtClean="0"/>
              <a:t>.</a:t>
            </a:r>
            <a:endParaRPr lang="de-DE" sz="12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de-DE" sz="1200" dirty="0"/>
              <a:t>Jeglicher Text kann oder sollte (z.B. Überschriften) angepasst werden.</a:t>
            </a:r>
          </a:p>
          <a:p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4A98C494-8BBE-374C-8617-074345995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Dies ist eine Fußzeile</a:t>
            </a:r>
          </a:p>
        </p:txBody>
      </p:sp>
    </p:spTree>
    <p:extLst>
      <p:ext uri="{BB962C8B-B14F-4D97-AF65-F5344CB8AC3E}">
        <p14:creationId xmlns:p14="http://schemas.microsoft.com/office/powerpoint/2010/main" val="37508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 smtClean="0"/>
              <a:t>Bestandteile des </a:t>
            </a:r>
            <a:r>
              <a:rPr lang="de-DE" dirty="0" err="1" smtClean="0"/>
              <a:t>Pitchdecks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7"/>
          </p:nvPr>
        </p:nvSpPr>
        <p:spPr>
          <a:xfrm>
            <a:off x="995364" y="996791"/>
            <a:ext cx="10706306" cy="744538"/>
          </a:xfrm>
        </p:spPr>
        <p:txBody>
          <a:bodyPr/>
          <a:lstStyle/>
          <a:p>
            <a:r>
              <a:rPr lang="de-DE" sz="3200" dirty="0"/>
              <a:t>Diese 6 Bestandteile sollten Teil eures Pitches sein!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Dies ist eine Fußzeile</a:t>
            </a:r>
            <a:endParaRPr lang="de-DE" dirty="0"/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801BB046-07EC-5323-7ABA-6EC4CC41E485}"/>
              </a:ext>
            </a:extLst>
          </p:cNvPr>
          <p:cNvGrpSpPr/>
          <p:nvPr/>
        </p:nvGrpSpPr>
        <p:grpSpPr>
          <a:xfrm>
            <a:off x="838200" y="1930153"/>
            <a:ext cx="10951213" cy="348276"/>
            <a:chOff x="1274272" y="1930153"/>
            <a:chExt cx="10515141" cy="34827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DF15A3-9535-5EC2-6F0B-3362AD477A71}"/>
                </a:ext>
              </a:extLst>
            </p:cNvPr>
            <p:cNvSpPr txBox="1"/>
            <p:nvPr/>
          </p:nvSpPr>
          <p:spPr>
            <a:xfrm>
              <a:off x="1274272" y="1930153"/>
              <a:ext cx="4064000" cy="341632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228600" lvl="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lvl="1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lvl="2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lvl="3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lvl="4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None/>
              </a:pPr>
              <a:r>
                <a:rPr lang="en-US" sz="1800" b="1" dirty="0" err="1">
                  <a:latin typeface="Ubuntu" panose="020B0504030602030204" pitchFamily="34" charset="0"/>
                </a:rPr>
                <a:t>Bestandteile</a:t>
              </a:r>
              <a:r>
                <a:rPr lang="en-US" sz="1800" b="1" dirty="0">
                  <a:latin typeface="Ubuntu" panose="020B0504030602030204" pitchFamily="34" charset="0"/>
                </a:rPr>
                <a:t> des Pitches</a:t>
              </a:r>
            </a:p>
          </p:txBody>
        </p:sp>
        <p:cxnSp>
          <p:nvCxnSpPr>
            <p:cNvPr id="9" name="LineBasicDefault 85">
              <a:extLst>
                <a:ext uri="{FF2B5EF4-FFF2-40B4-BE49-F238E27FC236}">
                  <a16:creationId xmlns:a16="http://schemas.microsoft.com/office/drawing/2014/main" id="{39690E60-7EA1-EC9C-77F6-5B519A701C7E}"/>
                </a:ext>
              </a:extLst>
            </p:cNvPr>
            <p:cNvCxnSpPr>
              <a:cxnSpLocks/>
            </p:cNvCxnSpPr>
            <p:nvPr>
              <p:custDataLst>
                <p:tags r:id="rId17"/>
              </p:custDataLst>
            </p:nvPr>
          </p:nvCxnSpPr>
          <p:spPr>
            <a:xfrm>
              <a:off x="1319657" y="2271785"/>
              <a:ext cx="3156043" cy="0"/>
            </a:xfrm>
            <a:prstGeom prst="straightConnector1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1249BD-EE02-E73A-E9A3-E478F9A578F9}"/>
                </a:ext>
              </a:extLst>
            </p:cNvPr>
            <p:cNvSpPr txBox="1"/>
            <p:nvPr/>
          </p:nvSpPr>
          <p:spPr>
            <a:xfrm>
              <a:off x="4627174" y="1936797"/>
              <a:ext cx="6574226" cy="3416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lvl="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lvl="1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lvl="2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lvl="3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lvl="4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None/>
              </a:pPr>
              <a:r>
                <a:rPr lang="en-US" sz="1800" b="1" dirty="0">
                  <a:latin typeface="Ubuntu" panose="020B0504030602030204" pitchFamily="34" charset="0"/>
                </a:rPr>
                <a:t>Zu </a:t>
              </a:r>
              <a:r>
                <a:rPr lang="en-US" sz="1800" b="1" dirty="0" err="1">
                  <a:latin typeface="Ubuntu" panose="020B0504030602030204" pitchFamily="34" charset="0"/>
                </a:rPr>
                <a:t>beantwortende</a:t>
              </a:r>
              <a:r>
                <a:rPr lang="en-US" sz="1800" b="1" dirty="0">
                  <a:latin typeface="Ubuntu" panose="020B0504030602030204" pitchFamily="34" charset="0"/>
                </a:rPr>
                <a:t> </a:t>
              </a:r>
              <a:r>
                <a:rPr lang="en-US" sz="1800" b="1" dirty="0" err="1">
                  <a:latin typeface="Ubuntu" panose="020B0504030602030204" pitchFamily="34" charset="0"/>
                </a:rPr>
                <a:t>Inhalte</a:t>
              </a:r>
              <a:endParaRPr lang="en-US" sz="1800" b="1" dirty="0">
                <a:latin typeface="Ubuntu" panose="020B0504030602030204" pitchFamily="34" charset="0"/>
              </a:endParaRPr>
            </a:p>
          </p:txBody>
        </p:sp>
        <p:cxnSp>
          <p:nvCxnSpPr>
            <p:cNvPr id="11" name="LineBasicDefault 85">
              <a:extLst>
                <a:ext uri="{FF2B5EF4-FFF2-40B4-BE49-F238E27FC236}">
                  <a16:creationId xmlns:a16="http://schemas.microsoft.com/office/drawing/2014/main" id="{877EE6FA-03C3-32BE-F5C0-DC26C066E4FD}"/>
                </a:ext>
              </a:extLst>
            </p:cNvPr>
            <p:cNvCxnSpPr>
              <a:cxnSpLocks/>
            </p:cNvCxnSpPr>
            <p:nvPr>
              <p:custDataLst>
                <p:tags r:id="rId18"/>
              </p:custDataLst>
            </p:nvPr>
          </p:nvCxnSpPr>
          <p:spPr>
            <a:xfrm>
              <a:off x="4627175" y="2271785"/>
              <a:ext cx="7162238" cy="0"/>
            </a:xfrm>
            <a:prstGeom prst="straightConnector1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80">
            <a:extLst>
              <a:ext uri="{FF2B5EF4-FFF2-40B4-BE49-F238E27FC236}">
                <a16:creationId xmlns:a16="http://schemas.microsoft.com/office/drawing/2014/main" id="{98E1A313-2B9E-DFD8-102E-A1DD47CAB161}"/>
              </a:ext>
            </a:extLst>
          </p:cNvPr>
          <p:cNvGrpSpPr/>
          <p:nvPr/>
        </p:nvGrpSpPr>
        <p:grpSpPr>
          <a:xfrm>
            <a:off x="885467" y="2950765"/>
            <a:ext cx="10903946" cy="0"/>
            <a:chOff x="885467" y="3285488"/>
            <a:chExt cx="10903946" cy="0"/>
          </a:xfrm>
        </p:grpSpPr>
        <p:cxnSp>
          <p:nvCxnSpPr>
            <p:cNvPr id="13" name="LineBasicDefault 85">
              <a:extLst>
                <a:ext uri="{FF2B5EF4-FFF2-40B4-BE49-F238E27FC236}">
                  <a16:creationId xmlns:a16="http://schemas.microsoft.com/office/drawing/2014/main" id="{738B1EE8-1D24-CA9B-B930-F40033603ABD}"/>
                </a:ext>
              </a:extLst>
            </p:cNvPr>
            <p:cNvCxnSpPr>
              <a:cxnSpLocks/>
            </p:cNvCxnSpPr>
            <p:nvPr>
              <p:custDataLst>
                <p:tags r:id="rId15"/>
              </p:custDataLst>
            </p:nvPr>
          </p:nvCxnSpPr>
          <p:spPr>
            <a:xfrm>
              <a:off x="885467" y="3285488"/>
              <a:ext cx="3286927" cy="0"/>
            </a:xfrm>
            <a:prstGeom prst="straightConnector1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LineBasicDefault 85">
              <a:extLst>
                <a:ext uri="{FF2B5EF4-FFF2-40B4-BE49-F238E27FC236}">
                  <a16:creationId xmlns:a16="http://schemas.microsoft.com/office/drawing/2014/main" id="{6EF1850E-3321-E9C7-ED9C-E52B1FCD8D45}"/>
                </a:ext>
              </a:extLst>
            </p:cNvPr>
            <p:cNvCxnSpPr>
              <a:cxnSpLocks/>
            </p:cNvCxnSpPr>
            <p:nvPr>
              <p:custDataLst>
                <p:tags r:id="rId16"/>
              </p:custDataLst>
            </p:nvPr>
          </p:nvCxnSpPr>
          <p:spPr>
            <a:xfrm>
              <a:off x="4330151" y="3285488"/>
              <a:ext cx="7459262" cy="0"/>
            </a:xfrm>
            <a:prstGeom prst="straightConnector1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platzhalter 1">
            <a:extLst>
              <a:ext uri="{FF2B5EF4-FFF2-40B4-BE49-F238E27FC236}">
                <a16:creationId xmlns:a16="http://schemas.microsoft.com/office/drawing/2014/main" id="{4148DDD2-E017-8776-D555-A45FF8B6EEC0}"/>
              </a:ext>
            </a:extLst>
          </p:cNvPr>
          <p:cNvSpPr/>
          <p:nvPr/>
        </p:nvSpPr>
        <p:spPr bwMode="auto">
          <a:xfrm>
            <a:off x="1447953" y="2353863"/>
            <a:ext cx="2724441" cy="53239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457200">
              <a:lnSpc>
                <a:spcPts val="22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>
              <a:lnSpc>
                <a:spcPts val="1680"/>
              </a:lnSpc>
              <a:spcBef>
                <a:spcPts val="6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>
              <a:lnSpc>
                <a:spcPts val="1680"/>
              </a:lnSpc>
              <a:spcBef>
                <a:spcPts val="4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e-DE" sz="1600" b="1" dirty="0">
                <a:latin typeface="Ubuntu" panose="020B0504030602030204" pitchFamily="34" charset="0"/>
              </a:rPr>
              <a:t>Einstieg / Elevator Pitch</a:t>
            </a:r>
            <a:endParaRPr lang="de-DE" sz="1600" dirty="0">
              <a:latin typeface="Ubuntu" panose="020B0504030602030204" pitchFamily="34" charset="0"/>
            </a:endParaRPr>
          </a:p>
        </p:txBody>
      </p:sp>
      <p:sp>
        <p:nvSpPr>
          <p:cNvPr id="16" name="Textplatzhalter 1">
            <a:extLst>
              <a:ext uri="{FF2B5EF4-FFF2-40B4-BE49-F238E27FC236}">
                <a16:creationId xmlns:a16="http://schemas.microsoft.com/office/drawing/2014/main" id="{DFD5AD31-0C34-F8D5-F9F0-80E93B4C9348}"/>
              </a:ext>
            </a:extLst>
          </p:cNvPr>
          <p:cNvSpPr/>
          <p:nvPr/>
        </p:nvSpPr>
        <p:spPr bwMode="auto">
          <a:xfrm>
            <a:off x="4330150" y="2353863"/>
            <a:ext cx="7459262" cy="53239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457200">
              <a:lnSpc>
                <a:spcPts val="22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>
              <a:lnSpc>
                <a:spcPts val="1680"/>
              </a:lnSpc>
              <a:spcBef>
                <a:spcPts val="6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>
              <a:lnSpc>
                <a:spcPts val="1680"/>
              </a:lnSpc>
              <a:spcBef>
                <a:spcPts val="4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e-DE" sz="1600" dirty="0">
                <a:latin typeface="Ubuntu" panose="020B0504030602030204" pitchFamily="34" charset="0"/>
              </a:rPr>
              <a:t>Wie kann eure Geschäftsidee kurz und prägnant beschrieben werden?</a:t>
            </a:r>
          </a:p>
        </p:txBody>
      </p:sp>
      <p:grpSp>
        <p:nvGrpSpPr>
          <p:cNvPr id="17" name="CustomIcon">
            <a:extLst>
              <a:ext uri="{FF2B5EF4-FFF2-40B4-BE49-F238E27FC236}">
                <a16:creationId xmlns:a16="http://schemas.microsoft.com/office/drawing/2014/main" id="{E14794C4-B335-8B1E-B40D-E04DDFF66A6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85467" y="2411557"/>
            <a:ext cx="438780" cy="438780"/>
            <a:chOff x="-205105" y="-205105"/>
            <a:chExt cx="1019810" cy="1019810"/>
          </a:xfrm>
        </p:grpSpPr>
        <p:sp>
          <p:nvSpPr>
            <p:cNvPr id="18" name="Oval 22">
              <a:extLst>
                <a:ext uri="{FF2B5EF4-FFF2-40B4-BE49-F238E27FC236}">
                  <a16:creationId xmlns:a16="http://schemas.microsoft.com/office/drawing/2014/main" id="{C8F1E136-4DC2-6114-7ABB-39D5BB5C58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rgbClr val="EB6B1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24">
              <a:extLst>
                <a:ext uri="{FF2B5EF4-FFF2-40B4-BE49-F238E27FC236}">
                  <a16:creationId xmlns:a16="http://schemas.microsoft.com/office/drawing/2014/main" id="{3F165047-5574-5D5A-99DC-88300EF57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20" name="Group 79">
            <a:extLst>
              <a:ext uri="{FF2B5EF4-FFF2-40B4-BE49-F238E27FC236}">
                <a16:creationId xmlns:a16="http://schemas.microsoft.com/office/drawing/2014/main" id="{5B960E95-85AA-4B3C-EFE2-6A155C12689A}"/>
              </a:ext>
            </a:extLst>
          </p:cNvPr>
          <p:cNvGrpSpPr/>
          <p:nvPr/>
        </p:nvGrpSpPr>
        <p:grpSpPr>
          <a:xfrm>
            <a:off x="885467" y="3612174"/>
            <a:ext cx="10903946" cy="0"/>
            <a:chOff x="885467" y="3933760"/>
            <a:chExt cx="10903946" cy="0"/>
          </a:xfrm>
        </p:grpSpPr>
        <p:cxnSp>
          <p:nvCxnSpPr>
            <p:cNvPr id="21" name="LineBasicDefault 85">
              <a:extLst>
                <a:ext uri="{FF2B5EF4-FFF2-40B4-BE49-F238E27FC236}">
                  <a16:creationId xmlns:a16="http://schemas.microsoft.com/office/drawing/2014/main" id="{61AD117D-2745-3EAD-DFC2-5058160AE5BB}"/>
                </a:ext>
              </a:extLst>
            </p:cNvPr>
            <p:cNvCxnSpPr>
              <a:cxnSpLocks/>
            </p:cNvCxnSpPr>
            <p:nvPr>
              <p:custDataLst>
                <p:tags r:id="rId13"/>
              </p:custDataLst>
            </p:nvPr>
          </p:nvCxnSpPr>
          <p:spPr>
            <a:xfrm>
              <a:off x="885467" y="3933760"/>
              <a:ext cx="3286927" cy="0"/>
            </a:xfrm>
            <a:prstGeom prst="straightConnector1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LineBasicDefault 85">
              <a:extLst>
                <a:ext uri="{FF2B5EF4-FFF2-40B4-BE49-F238E27FC236}">
                  <a16:creationId xmlns:a16="http://schemas.microsoft.com/office/drawing/2014/main" id="{478E7DAA-81EC-E3F7-8D15-524C254EF8ED}"/>
                </a:ext>
              </a:extLst>
            </p:cNvPr>
            <p:cNvCxnSpPr>
              <a:cxnSpLocks/>
            </p:cNvCxnSpPr>
            <p:nvPr>
              <p:custDataLst>
                <p:tags r:id="rId14"/>
              </p:custDataLst>
            </p:nvPr>
          </p:nvCxnSpPr>
          <p:spPr>
            <a:xfrm>
              <a:off x="4330151" y="3933760"/>
              <a:ext cx="7459262" cy="0"/>
            </a:xfrm>
            <a:prstGeom prst="straightConnector1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platzhalter 1">
            <a:extLst>
              <a:ext uri="{FF2B5EF4-FFF2-40B4-BE49-F238E27FC236}">
                <a16:creationId xmlns:a16="http://schemas.microsoft.com/office/drawing/2014/main" id="{19E2E5F3-1BFA-27CF-E14F-5E801DB3592C}"/>
              </a:ext>
            </a:extLst>
          </p:cNvPr>
          <p:cNvSpPr/>
          <p:nvPr/>
        </p:nvSpPr>
        <p:spPr bwMode="auto">
          <a:xfrm>
            <a:off x="1447953" y="3015272"/>
            <a:ext cx="2724441" cy="53239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457200">
              <a:lnSpc>
                <a:spcPts val="22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>
              <a:lnSpc>
                <a:spcPts val="1680"/>
              </a:lnSpc>
              <a:spcBef>
                <a:spcPts val="6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>
              <a:lnSpc>
                <a:spcPts val="1680"/>
              </a:lnSpc>
              <a:spcBef>
                <a:spcPts val="4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e-DE" sz="1600" b="1" dirty="0">
                <a:latin typeface="Ubuntu" panose="020B0504030602030204" pitchFamily="34" charset="0"/>
              </a:rPr>
              <a:t>Das Problem</a:t>
            </a:r>
            <a:endParaRPr lang="de-DE" sz="1600" dirty="0">
              <a:latin typeface="Ubuntu" panose="020B0504030602030204" pitchFamily="34" charset="0"/>
            </a:endParaRPr>
          </a:p>
        </p:txBody>
      </p:sp>
      <p:sp>
        <p:nvSpPr>
          <p:cNvPr id="24" name="Textplatzhalter 1">
            <a:extLst>
              <a:ext uri="{FF2B5EF4-FFF2-40B4-BE49-F238E27FC236}">
                <a16:creationId xmlns:a16="http://schemas.microsoft.com/office/drawing/2014/main" id="{FA104ED2-ABD4-C2B6-7D80-F8E911B6805C}"/>
              </a:ext>
            </a:extLst>
          </p:cNvPr>
          <p:cNvSpPr/>
          <p:nvPr/>
        </p:nvSpPr>
        <p:spPr bwMode="auto">
          <a:xfrm>
            <a:off x="4330150" y="3015272"/>
            <a:ext cx="7459262" cy="53239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457200">
              <a:lnSpc>
                <a:spcPts val="22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>
              <a:lnSpc>
                <a:spcPts val="1680"/>
              </a:lnSpc>
              <a:spcBef>
                <a:spcPts val="6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>
              <a:lnSpc>
                <a:spcPts val="1680"/>
              </a:lnSpc>
              <a:spcBef>
                <a:spcPts val="4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e-DE" sz="1600" dirty="0">
                <a:latin typeface="Ubuntu" panose="020B0504030602030204" pitchFamily="34" charset="0"/>
              </a:rPr>
              <a:t>Was für ein Problem wollt ihr lösen? Wie ist euch das Problem aufgefallen? Wen betrifft das Problem?</a:t>
            </a:r>
          </a:p>
        </p:txBody>
      </p:sp>
      <p:sp>
        <p:nvSpPr>
          <p:cNvPr id="25" name="Textplatzhalter 1">
            <a:extLst>
              <a:ext uri="{FF2B5EF4-FFF2-40B4-BE49-F238E27FC236}">
                <a16:creationId xmlns:a16="http://schemas.microsoft.com/office/drawing/2014/main" id="{50831CA3-5CA5-A76B-C7A8-D8A6EA258986}"/>
              </a:ext>
            </a:extLst>
          </p:cNvPr>
          <p:cNvSpPr/>
          <p:nvPr/>
        </p:nvSpPr>
        <p:spPr bwMode="auto">
          <a:xfrm>
            <a:off x="1447953" y="3676681"/>
            <a:ext cx="2724441" cy="53239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457200">
              <a:lnSpc>
                <a:spcPts val="22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>
              <a:lnSpc>
                <a:spcPts val="1680"/>
              </a:lnSpc>
              <a:spcBef>
                <a:spcPts val="6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>
              <a:lnSpc>
                <a:spcPts val="1680"/>
              </a:lnSpc>
              <a:spcBef>
                <a:spcPts val="4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e-DE" sz="1600" b="1" dirty="0">
                <a:latin typeface="Ubuntu" panose="020B0504030602030204" pitchFamily="34" charset="0"/>
              </a:rPr>
              <a:t>Die Lösung</a:t>
            </a:r>
            <a:endParaRPr lang="de-DE" sz="1600" dirty="0">
              <a:latin typeface="Ubuntu" panose="020B0504030602030204" pitchFamily="34" charset="0"/>
            </a:endParaRPr>
          </a:p>
        </p:txBody>
      </p:sp>
      <p:sp>
        <p:nvSpPr>
          <p:cNvPr id="26" name="Textplatzhalter 1">
            <a:extLst>
              <a:ext uri="{FF2B5EF4-FFF2-40B4-BE49-F238E27FC236}">
                <a16:creationId xmlns:a16="http://schemas.microsoft.com/office/drawing/2014/main" id="{AD7BF873-4254-4B45-D9DE-59D5B3077B81}"/>
              </a:ext>
            </a:extLst>
          </p:cNvPr>
          <p:cNvSpPr/>
          <p:nvPr/>
        </p:nvSpPr>
        <p:spPr bwMode="auto">
          <a:xfrm>
            <a:off x="4330150" y="3676681"/>
            <a:ext cx="7459262" cy="53239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457200">
              <a:lnSpc>
                <a:spcPts val="22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>
              <a:lnSpc>
                <a:spcPts val="1680"/>
              </a:lnSpc>
              <a:spcBef>
                <a:spcPts val="6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>
              <a:lnSpc>
                <a:spcPts val="1680"/>
              </a:lnSpc>
              <a:spcBef>
                <a:spcPts val="4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e-DE" sz="1600" dirty="0">
                <a:latin typeface="Ubuntu" panose="020B0504030602030204" pitchFamily="34" charset="0"/>
              </a:rPr>
              <a:t>Erkläre euren Lösungsansatz für dieses Problem und weshalb diese Lösung dafür zielführend und geeignet ist. Was sind bisherige Lösungen dafür?</a:t>
            </a:r>
          </a:p>
        </p:txBody>
      </p:sp>
      <p:grpSp>
        <p:nvGrpSpPr>
          <p:cNvPr id="27" name="Group 77">
            <a:extLst>
              <a:ext uri="{FF2B5EF4-FFF2-40B4-BE49-F238E27FC236}">
                <a16:creationId xmlns:a16="http://schemas.microsoft.com/office/drawing/2014/main" id="{781D4FEB-308E-4983-45E4-8EC58BE3C3CD}"/>
              </a:ext>
            </a:extLst>
          </p:cNvPr>
          <p:cNvGrpSpPr/>
          <p:nvPr/>
        </p:nvGrpSpPr>
        <p:grpSpPr>
          <a:xfrm>
            <a:off x="885466" y="4934992"/>
            <a:ext cx="10903946" cy="0"/>
            <a:chOff x="885467" y="5736056"/>
            <a:chExt cx="10903946" cy="0"/>
          </a:xfrm>
        </p:grpSpPr>
        <p:cxnSp>
          <p:nvCxnSpPr>
            <p:cNvPr id="28" name="LineBasicDefault 85">
              <a:extLst>
                <a:ext uri="{FF2B5EF4-FFF2-40B4-BE49-F238E27FC236}">
                  <a16:creationId xmlns:a16="http://schemas.microsoft.com/office/drawing/2014/main" id="{52D60A19-76A8-088A-8057-0B6902B720ED}"/>
                </a:ext>
              </a:extLst>
            </p:cNvPr>
            <p:cNvCxnSpPr>
              <a:cxnSpLocks/>
            </p:cNvCxnSpPr>
            <p:nvPr>
              <p:custDataLst>
                <p:tags r:id="rId11"/>
              </p:custDataLst>
            </p:nvPr>
          </p:nvCxnSpPr>
          <p:spPr>
            <a:xfrm>
              <a:off x="885467" y="5736056"/>
              <a:ext cx="3286927" cy="0"/>
            </a:xfrm>
            <a:prstGeom prst="straightConnector1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eBasicDefault 85">
              <a:extLst>
                <a:ext uri="{FF2B5EF4-FFF2-40B4-BE49-F238E27FC236}">
                  <a16:creationId xmlns:a16="http://schemas.microsoft.com/office/drawing/2014/main" id="{379DF367-1927-70ED-FE67-120CF728B5BA}"/>
                </a:ext>
              </a:extLst>
            </p:cNvPr>
            <p:cNvCxnSpPr>
              <a:cxnSpLocks/>
            </p:cNvCxnSpPr>
            <p:nvPr>
              <p:custDataLst>
                <p:tags r:id="rId12"/>
              </p:custDataLst>
            </p:nvPr>
          </p:nvCxnSpPr>
          <p:spPr>
            <a:xfrm>
              <a:off x="4330151" y="5736056"/>
              <a:ext cx="7459262" cy="0"/>
            </a:xfrm>
            <a:prstGeom prst="straightConnector1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platzhalter 1">
            <a:extLst>
              <a:ext uri="{FF2B5EF4-FFF2-40B4-BE49-F238E27FC236}">
                <a16:creationId xmlns:a16="http://schemas.microsoft.com/office/drawing/2014/main" id="{6E80E4F9-4CF2-565E-6D7E-6F69A2122DDC}"/>
              </a:ext>
            </a:extLst>
          </p:cNvPr>
          <p:cNvSpPr/>
          <p:nvPr/>
        </p:nvSpPr>
        <p:spPr bwMode="auto">
          <a:xfrm>
            <a:off x="1447952" y="4338090"/>
            <a:ext cx="2724441" cy="53239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457200">
              <a:lnSpc>
                <a:spcPts val="22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>
              <a:lnSpc>
                <a:spcPts val="1680"/>
              </a:lnSpc>
              <a:spcBef>
                <a:spcPts val="6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>
              <a:lnSpc>
                <a:spcPts val="1680"/>
              </a:lnSpc>
              <a:spcBef>
                <a:spcPts val="4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e-DE" sz="1600" b="1" dirty="0">
                <a:latin typeface="Ubuntu" panose="020B0504030602030204" pitchFamily="34" charset="0"/>
              </a:rPr>
              <a:t>Status Quo</a:t>
            </a:r>
            <a:endParaRPr lang="de-DE" sz="1600" dirty="0">
              <a:latin typeface="Ubuntu" panose="020B0504030602030204" pitchFamily="34" charset="0"/>
            </a:endParaRPr>
          </a:p>
        </p:txBody>
      </p:sp>
      <p:sp>
        <p:nvSpPr>
          <p:cNvPr id="31" name="Textplatzhalter 1">
            <a:extLst>
              <a:ext uri="{FF2B5EF4-FFF2-40B4-BE49-F238E27FC236}">
                <a16:creationId xmlns:a16="http://schemas.microsoft.com/office/drawing/2014/main" id="{2167B6C8-87B6-8CDC-2789-1DA9DF24EED3}"/>
              </a:ext>
            </a:extLst>
          </p:cNvPr>
          <p:cNvSpPr/>
          <p:nvPr/>
        </p:nvSpPr>
        <p:spPr bwMode="auto">
          <a:xfrm>
            <a:off x="4330149" y="4338090"/>
            <a:ext cx="7459262" cy="53239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457200">
              <a:lnSpc>
                <a:spcPts val="22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>
              <a:lnSpc>
                <a:spcPts val="1680"/>
              </a:lnSpc>
              <a:spcBef>
                <a:spcPts val="6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>
              <a:lnSpc>
                <a:spcPts val="1680"/>
              </a:lnSpc>
              <a:spcBef>
                <a:spcPts val="4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e-DE" sz="1600" dirty="0">
                <a:latin typeface="Ubuntu" panose="020B0504030602030204" pitchFamily="34" charset="0"/>
              </a:rPr>
              <a:t>Was ist der Status Quo des Projekts? Welche Medien existieren, die dies beschreiben können (z.B. Konzeptskizzen, Websites, Fotos/Videos)?</a:t>
            </a:r>
          </a:p>
        </p:txBody>
      </p:sp>
      <p:grpSp>
        <p:nvGrpSpPr>
          <p:cNvPr id="32" name="Group 78">
            <a:extLst>
              <a:ext uri="{FF2B5EF4-FFF2-40B4-BE49-F238E27FC236}">
                <a16:creationId xmlns:a16="http://schemas.microsoft.com/office/drawing/2014/main" id="{60848D37-49A3-5F50-98D7-2AA557B32CFA}"/>
              </a:ext>
            </a:extLst>
          </p:cNvPr>
          <p:cNvGrpSpPr/>
          <p:nvPr/>
        </p:nvGrpSpPr>
        <p:grpSpPr>
          <a:xfrm>
            <a:off x="885466" y="4273583"/>
            <a:ext cx="10903946" cy="0"/>
            <a:chOff x="885467" y="5003909"/>
            <a:chExt cx="10903946" cy="0"/>
          </a:xfrm>
        </p:grpSpPr>
        <p:cxnSp>
          <p:nvCxnSpPr>
            <p:cNvPr id="33" name="LineBasicDefault 85">
              <a:extLst>
                <a:ext uri="{FF2B5EF4-FFF2-40B4-BE49-F238E27FC236}">
                  <a16:creationId xmlns:a16="http://schemas.microsoft.com/office/drawing/2014/main" id="{DE182E35-905E-5326-6B5B-C0DBA06F58A4}"/>
                </a:ext>
              </a:extLst>
            </p:cNvPr>
            <p:cNvCxnSpPr>
              <a:cxnSpLocks/>
            </p:cNvCxnSpPr>
            <p:nvPr>
              <p:custDataLst>
                <p:tags r:id="rId9"/>
              </p:custDataLst>
            </p:nvPr>
          </p:nvCxnSpPr>
          <p:spPr>
            <a:xfrm>
              <a:off x="885467" y="5003909"/>
              <a:ext cx="3286927" cy="0"/>
            </a:xfrm>
            <a:prstGeom prst="straightConnector1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eBasicDefault 85">
              <a:extLst>
                <a:ext uri="{FF2B5EF4-FFF2-40B4-BE49-F238E27FC236}">
                  <a16:creationId xmlns:a16="http://schemas.microsoft.com/office/drawing/2014/main" id="{7FDD2F3B-1C8D-19CD-CB6D-09CA9CC860CA}"/>
                </a:ext>
              </a:extLst>
            </p:cNvPr>
            <p:cNvCxnSpPr>
              <a:cxnSpLocks/>
            </p:cNvCxnSpPr>
            <p:nvPr>
              <p:custDataLst>
                <p:tags r:id="rId10"/>
              </p:custDataLst>
            </p:nvPr>
          </p:nvCxnSpPr>
          <p:spPr>
            <a:xfrm>
              <a:off x="4330151" y="5003909"/>
              <a:ext cx="7459262" cy="0"/>
            </a:xfrm>
            <a:prstGeom prst="straightConnector1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76">
            <a:extLst>
              <a:ext uri="{FF2B5EF4-FFF2-40B4-BE49-F238E27FC236}">
                <a16:creationId xmlns:a16="http://schemas.microsoft.com/office/drawing/2014/main" id="{D1168C84-B66B-D8BA-6893-163E4197E7F2}"/>
              </a:ext>
            </a:extLst>
          </p:cNvPr>
          <p:cNvGrpSpPr/>
          <p:nvPr/>
        </p:nvGrpSpPr>
        <p:grpSpPr>
          <a:xfrm>
            <a:off x="885466" y="5596401"/>
            <a:ext cx="10903946" cy="0"/>
            <a:chOff x="885467" y="6676575"/>
            <a:chExt cx="10903946" cy="0"/>
          </a:xfrm>
        </p:grpSpPr>
        <p:cxnSp>
          <p:nvCxnSpPr>
            <p:cNvPr id="36" name="LineBasicDefault 85">
              <a:extLst>
                <a:ext uri="{FF2B5EF4-FFF2-40B4-BE49-F238E27FC236}">
                  <a16:creationId xmlns:a16="http://schemas.microsoft.com/office/drawing/2014/main" id="{A82F328A-8852-E498-4B7F-98AD43EFB2EA}"/>
                </a:ext>
              </a:extLst>
            </p:cNvPr>
            <p:cNvCxnSpPr>
              <a:cxnSpLocks/>
            </p:cNvCxnSpPr>
            <p:nvPr>
              <p:custDataLst>
                <p:tags r:id="rId7"/>
              </p:custDataLst>
            </p:nvPr>
          </p:nvCxnSpPr>
          <p:spPr>
            <a:xfrm>
              <a:off x="885467" y="6676575"/>
              <a:ext cx="3286927" cy="0"/>
            </a:xfrm>
            <a:prstGeom prst="straightConnector1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eBasicDefault 85">
              <a:extLst>
                <a:ext uri="{FF2B5EF4-FFF2-40B4-BE49-F238E27FC236}">
                  <a16:creationId xmlns:a16="http://schemas.microsoft.com/office/drawing/2014/main" id="{43C3AF94-F8E3-F613-400F-7D88936D96E4}"/>
                </a:ext>
              </a:extLst>
            </p:cNvPr>
            <p:cNvCxnSpPr>
              <a:cxnSpLocks/>
            </p:cNvCxnSpPr>
            <p:nvPr>
              <p:custDataLst>
                <p:tags r:id="rId8"/>
              </p:custDataLst>
            </p:nvPr>
          </p:nvCxnSpPr>
          <p:spPr>
            <a:xfrm>
              <a:off x="4330151" y="6676575"/>
              <a:ext cx="7459262" cy="0"/>
            </a:xfrm>
            <a:prstGeom prst="straightConnector1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platzhalter 1">
            <a:extLst>
              <a:ext uri="{FF2B5EF4-FFF2-40B4-BE49-F238E27FC236}">
                <a16:creationId xmlns:a16="http://schemas.microsoft.com/office/drawing/2014/main" id="{2D1E3057-A36C-6BCE-A43D-C9A1BD57F5DC}"/>
              </a:ext>
            </a:extLst>
          </p:cNvPr>
          <p:cNvSpPr/>
          <p:nvPr/>
        </p:nvSpPr>
        <p:spPr bwMode="auto">
          <a:xfrm>
            <a:off x="1447952" y="4999499"/>
            <a:ext cx="2724441" cy="53239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457200">
              <a:lnSpc>
                <a:spcPts val="22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>
              <a:lnSpc>
                <a:spcPts val="1680"/>
              </a:lnSpc>
              <a:spcBef>
                <a:spcPts val="6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>
              <a:lnSpc>
                <a:spcPts val="1680"/>
              </a:lnSpc>
              <a:spcBef>
                <a:spcPts val="4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e-DE" sz="1600" b="1" dirty="0">
                <a:latin typeface="Ubuntu" panose="020B0504030602030204" pitchFamily="34" charset="0"/>
              </a:rPr>
              <a:t>Projektplan</a:t>
            </a:r>
            <a:endParaRPr lang="de-DE" sz="1600" dirty="0">
              <a:latin typeface="Ubuntu" panose="020B0504030602030204" pitchFamily="34" charset="0"/>
            </a:endParaRPr>
          </a:p>
        </p:txBody>
      </p:sp>
      <p:sp>
        <p:nvSpPr>
          <p:cNvPr id="39" name="Textplatzhalter 1">
            <a:extLst>
              <a:ext uri="{FF2B5EF4-FFF2-40B4-BE49-F238E27FC236}">
                <a16:creationId xmlns:a16="http://schemas.microsoft.com/office/drawing/2014/main" id="{182B3C3D-E44C-4D27-54AA-A7B21C34B2E2}"/>
              </a:ext>
            </a:extLst>
          </p:cNvPr>
          <p:cNvSpPr/>
          <p:nvPr/>
        </p:nvSpPr>
        <p:spPr bwMode="auto">
          <a:xfrm>
            <a:off x="4330149" y="4999499"/>
            <a:ext cx="7459262" cy="53239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457200">
              <a:lnSpc>
                <a:spcPts val="22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>
              <a:lnSpc>
                <a:spcPts val="1680"/>
              </a:lnSpc>
              <a:spcBef>
                <a:spcPts val="6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>
              <a:lnSpc>
                <a:spcPts val="1680"/>
              </a:lnSpc>
              <a:spcBef>
                <a:spcPts val="4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e-DE" sz="1600" dirty="0">
                <a:latin typeface="Ubuntu" panose="020B0504030602030204" pitchFamily="34" charset="0"/>
              </a:rPr>
              <a:t>Gib einen Überblick über die Projektplanung und die nächsten Schritte. Was sind die wichtigsten Meilensteine für die kommenden Monate?</a:t>
            </a:r>
          </a:p>
        </p:txBody>
      </p:sp>
      <p:sp>
        <p:nvSpPr>
          <p:cNvPr id="40" name="Textplatzhalter 1">
            <a:extLst>
              <a:ext uri="{FF2B5EF4-FFF2-40B4-BE49-F238E27FC236}">
                <a16:creationId xmlns:a16="http://schemas.microsoft.com/office/drawing/2014/main" id="{81BD56DE-A3A8-84B6-5114-0E6D8CFA04B1}"/>
              </a:ext>
            </a:extLst>
          </p:cNvPr>
          <p:cNvSpPr/>
          <p:nvPr/>
        </p:nvSpPr>
        <p:spPr bwMode="auto">
          <a:xfrm>
            <a:off x="1447952" y="5660907"/>
            <a:ext cx="2724441" cy="53239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457200">
              <a:lnSpc>
                <a:spcPts val="22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>
              <a:lnSpc>
                <a:spcPts val="1680"/>
              </a:lnSpc>
              <a:spcBef>
                <a:spcPts val="6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>
              <a:lnSpc>
                <a:spcPts val="1680"/>
              </a:lnSpc>
              <a:spcBef>
                <a:spcPts val="4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e-DE" sz="1600" b="1" dirty="0">
                <a:latin typeface="Ubuntu" panose="020B0504030602030204" pitchFamily="34" charset="0"/>
              </a:rPr>
              <a:t>Team</a:t>
            </a:r>
            <a:endParaRPr lang="de-DE" sz="1600" dirty="0">
              <a:latin typeface="Ubuntu" panose="020B0504030602030204" pitchFamily="34" charset="0"/>
            </a:endParaRPr>
          </a:p>
        </p:txBody>
      </p:sp>
      <p:sp>
        <p:nvSpPr>
          <p:cNvPr id="41" name="Textplatzhalter 1">
            <a:extLst>
              <a:ext uri="{FF2B5EF4-FFF2-40B4-BE49-F238E27FC236}">
                <a16:creationId xmlns:a16="http://schemas.microsoft.com/office/drawing/2014/main" id="{DBFFD347-F13C-2762-9D42-6082FA94BCAC}"/>
              </a:ext>
            </a:extLst>
          </p:cNvPr>
          <p:cNvSpPr/>
          <p:nvPr/>
        </p:nvSpPr>
        <p:spPr bwMode="auto">
          <a:xfrm>
            <a:off x="4330149" y="5660907"/>
            <a:ext cx="7459262" cy="53239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457200">
              <a:lnSpc>
                <a:spcPts val="22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>
              <a:lnSpc>
                <a:spcPts val="1680"/>
              </a:lnSpc>
              <a:spcBef>
                <a:spcPts val="6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>
              <a:lnSpc>
                <a:spcPts val="1680"/>
              </a:lnSpc>
              <a:spcBef>
                <a:spcPts val="4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457200">
              <a:lnSpc>
                <a:spcPts val="1680"/>
              </a:lnSpc>
              <a:spcBef>
                <a:spcPts val="500"/>
              </a:spcBef>
              <a:buFontTx/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e-DE" sz="1600" dirty="0">
                <a:latin typeface="Ubuntu" panose="020B0504030602030204" pitchFamily="34" charset="0"/>
              </a:rPr>
              <a:t>Wer ist in eurem Team? Welche Kompetenzen, Fähigkeiten und Expertisen bringt jedes Teammitglied ein?</a:t>
            </a:r>
          </a:p>
        </p:txBody>
      </p:sp>
      <p:grpSp>
        <p:nvGrpSpPr>
          <p:cNvPr id="42" name="CustomIcon">
            <a:extLst>
              <a:ext uri="{FF2B5EF4-FFF2-40B4-BE49-F238E27FC236}">
                <a16:creationId xmlns:a16="http://schemas.microsoft.com/office/drawing/2014/main" id="{B189311D-BD75-EF37-37BC-5C9966CAE565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>
          <a:xfrm>
            <a:off x="885467" y="3072966"/>
            <a:ext cx="438780" cy="438780"/>
            <a:chOff x="-205105" y="-205105"/>
            <a:chExt cx="1019810" cy="1019810"/>
          </a:xfrm>
        </p:grpSpPr>
        <p:sp>
          <p:nvSpPr>
            <p:cNvPr id="43" name="Oval 87">
              <a:extLst>
                <a:ext uri="{FF2B5EF4-FFF2-40B4-BE49-F238E27FC236}">
                  <a16:creationId xmlns:a16="http://schemas.microsoft.com/office/drawing/2014/main" id="{D823BE57-490B-6028-43C5-4D9D19AC2C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rgbClr val="EB6B1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89">
              <a:extLst>
                <a:ext uri="{FF2B5EF4-FFF2-40B4-BE49-F238E27FC236}">
                  <a16:creationId xmlns:a16="http://schemas.microsoft.com/office/drawing/2014/main" id="{55A0A204-32D0-8B4F-6507-059BD9AED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45" name="CustomIcon">
            <a:extLst>
              <a:ext uri="{FF2B5EF4-FFF2-40B4-BE49-F238E27FC236}">
                <a16:creationId xmlns:a16="http://schemas.microsoft.com/office/drawing/2014/main" id="{E6CB8563-826D-347B-D885-74215496FC87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>
          <a:xfrm>
            <a:off x="885467" y="3734375"/>
            <a:ext cx="438780" cy="438780"/>
            <a:chOff x="-205105" y="-205105"/>
            <a:chExt cx="1019810" cy="1019810"/>
          </a:xfrm>
        </p:grpSpPr>
        <p:sp>
          <p:nvSpPr>
            <p:cNvPr id="46" name="Oval 91">
              <a:extLst>
                <a:ext uri="{FF2B5EF4-FFF2-40B4-BE49-F238E27FC236}">
                  <a16:creationId xmlns:a16="http://schemas.microsoft.com/office/drawing/2014/main" id="{B220D82A-F38A-DEAA-BF87-7E3EDCC82B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rgbClr val="EB6B1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Graphic 93">
              <a:extLst>
                <a:ext uri="{FF2B5EF4-FFF2-40B4-BE49-F238E27FC236}">
                  <a16:creationId xmlns:a16="http://schemas.microsoft.com/office/drawing/2014/main" id="{FC83D920-2ECA-9C1D-4AF9-DD0DF13D0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48" name="CustomIcon">
            <a:extLst>
              <a:ext uri="{FF2B5EF4-FFF2-40B4-BE49-F238E27FC236}">
                <a16:creationId xmlns:a16="http://schemas.microsoft.com/office/drawing/2014/main" id="{0F946204-0322-F1F3-0BA1-BA8E33A4BEBE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>
          <a:xfrm>
            <a:off x="885466" y="5057193"/>
            <a:ext cx="438780" cy="438780"/>
            <a:chOff x="-205105" y="-205105"/>
            <a:chExt cx="1019810" cy="1019810"/>
          </a:xfrm>
        </p:grpSpPr>
        <p:sp>
          <p:nvSpPr>
            <p:cNvPr id="49" name="Oval 99">
              <a:extLst>
                <a:ext uri="{FF2B5EF4-FFF2-40B4-BE49-F238E27FC236}">
                  <a16:creationId xmlns:a16="http://schemas.microsoft.com/office/drawing/2014/main" id="{03A265A7-E653-40FF-BC72-1DC36870E5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rgbClr val="EB6B1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Graphic 101">
              <a:extLst>
                <a:ext uri="{FF2B5EF4-FFF2-40B4-BE49-F238E27FC236}">
                  <a16:creationId xmlns:a16="http://schemas.microsoft.com/office/drawing/2014/main" id="{79A6C105-A06B-0D18-F9D5-38CDBE767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51" name="CustomIcon">
            <a:extLst>
              <a:ext uri="{FF2B5EF4-FFF2-40B4-BE49-F238E27FC236}">
                <a16:creationId xmlns:a16="http://schemas.microsoft.com/office/drawing/2014/main" id="{26D1BB3E-C9B6-6143-019E-36B8448AC326}"/>
              </a:ext>
            </a:extLst>
          </p:cNvPr>
          <p:cNvGrpSpPr>
            <a:grpSpLocks/>
          </p:cNvGrpSpPr>
          <p:nvPr>
            <p:custDataLst>
              <p:tags r:id="rId5"/>
            </p:custDataLst>
          </p:nvPr>
        </p:nvGrpSpPr>
        <p:grpSpPr>
          <a:xfrm>
            <a:off x="885466" y="4395784"/>
            <a:ext cx="438780" cy="438780"/>
            <a:chOff x="-205105" y="-205105"/>
            <a:chExt cx="1019810" cy="1019810"/>
          </a:xfrm>
        </p:grpSpPr>
        <p:sp>
          <p:nvSpPr>
            <p:cNvPr id="52" name="Oval 107">
              <a:extLst>
                <a:ext uri="{FF2B5EF4-FFF2-40B4-BE49-F238E27FC236}">
                  <a16:creationId xmlns:a16="http://schemas.microsoft.com/office/drawing/2014/main" id="{CF21DC88-1462-76CD-BB7C-E5E3B60453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rgbClr val="EB6B1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Graphic 109">
              <a:extLst>
                <a:ext uri="{FF2B5EF4-FFF2-40B4-BE49-F238E27FC236}">
                  <a16:creationId xmlns:a16="http://schemas.microsoft.com/office/drawing/2014/main" id="{55E3C375-244C-6787-8ACA-E9ADB829E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54" name="CustomIcon">
            <a:extLst>
              <a:ext uri="{FF2B5EF4-FFF2-40B4-BE49-F238E27FC236}">
                <a16:creationId xmlns:a16="http://schemas.microsoft.com/office/drawing/2014/main" id="{CA0BBDD7-07AE-2E66-5F0F-6DAB5F93EB06}"/>
              </a:ext>
            </a:extLst>
          </p:cNvPr>
          <p:cNvGrpSpPr>
            <a:grpSpLocks/>
          </p:cNvGrpSpPr>
          <p:nvPr>
            <p:custDataLst>
              <p:tags r:id="rId6"/>
            </p:custDataLst>
          </p:nvPr>
        </p:nvGrpSpPr>
        <p:grpSpPr>
          <a:xfrm>
            <a:off x="885466" y="5718601"/>
            <a:ext cx="438780" cy="438780"/>
            <a:chOff x="-205105" y="-205105"/>
            <a:chExt cx="1019810" cy="1019810"/>
          </a:xfrm>
        </p:grpSpPr>
        <p:sp>
          <p:nvSpPr>
            <p:cNvPr id="55" name="Oval 115">
              <a:extLst>
                <a:ext uri="{FF2B5EF4-FFF2-40B4-BE49-F238E27FC236}">
                  <a16:creationId xmlns:a16="http://schemas.microsoft.com/office/drawing/2014/main" id="{C5690714-FAA2-0595-0A52-258A912AA0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rgbClr val="EB6B1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Graphic 117">
              <a:extLst>
                <a:ext uri="{FF2B5EF4-FFF2-40B4-BE49-F238E27FC236}">
                  <a16:creationId xmlns:a16="http://schemas.microsoft.com/office/drawing/2014/main" id="{EE6738DC-CC8D-0CEE-9176-BE513770F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26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Sentence</a:t>
            </a:r>
            <a:r>
              <a:rPr lang="de-DE" dirty="0" smtClean="0"/>
              <a:t> Pitch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de-DE" sz="3200" dirty="0" err="1" smtClean="0"/>
              <a:t>One</a:t>
            </a:r>
            <a:r>
              <a:rPr lang="de-DE" sz="3200" dirty="0" smtClean="0"/>
              <a:t> </a:t>
            </a:r>
            <a:r>
              <a:rPr lang="de-DE" sz="3200" dirty="0" err="1" smtClean="0"/>
              <a:t>Sentence</a:t>
            </a:r>
            <a:r>
              <a:rPr lang="de-DE" sz="3200" dirty="0" smtClean="0"/>
              <a:t> Pitch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sz="1100" dirty="0"/>
              <a:t>Der </a:t>
            </a:r>
            <a:r>
              <a:rPr lang="de-DE" sz="1100" dirty="0" err="1"/>
              <a:t>One</a:t>
            </a:r>
            <a:r>
              <a:rPr lang="de-DE" sz="1100" dirty="0"/>
              <a:t> </a:t>
            </a:r>
            <a:r>
              <a:rPr lang="de-DE" sz="1100" dirty="0" err="1"/>
              <a:t>Sentence</a:t>
            </a:r>
            <a:r>
              <a:rPr lang="de-DE" sz="1100" dirty="0"/>
              <a:t> Pitch ist eine </a:t>
            </a:r>
            <a:r>
              <a:rPr lang="de-DE" sz="1100" i="1" dirty="0"/>
              <a:t>präzise und verständliche Beschreibung Ihrer Idee in nur einem Satz</a:t>
            </a:r>
            <a:r>
              <a:rPr lang="de-DE" sz="1100" dirty="0"/>
              <a:t>. </a:t>
            </a:r>
            <a:endParaRPr lang="de-DE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smtClean="0"/>
              <a:t>Verwende keine </a:t>
            </a:r>
            <a:r>
              <a:rPr lang="de-DE" sz="1100" dirty="0"/>
              <a:t>Adjektive, insbesondere keine Superlative. </a:t>
            </a:r>
            <a:endParaRPr lang="de-DE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smtClean="0"/>
              <a:t>Definiere die Zielgruppe richtig und konkret genug. </a:t>
            </a:r>
            <a:r>
              <a:rPr lang="de-DE" sz="1100" dirty="0"/>
              <a:t>Zum Beispiel sind „Frauen“ oder „kleine Unternehmen“ viel zu groß und nicht </a:t>
            </a:r>
            <a:r>
              <a:rPr lang="de-DE" sz="1100" dirty="0" smtClean="0"/>
              <a:t>zielgerichtet </a:t>
            </a:r>
            <a:r>
              <a:rPr lang="de-DE" sz="1100" dirty="0"/>
              <a:t>genug</a:t>
            </a:r>
            <a:r>
              <a:rPr lang="de-DE" sz="11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smtClean="0"/>
              <a:t>Verwende keine </a:t>
            </a:r>
            <a:r>
              <a:rPr lang="de-DE" sz="1100" dirty="0" err="1"/>
              <a:t>Buzzwords</a:t>
            </a:r>
            <a:r>
              <a:rPr lang="de-DE" sz="1100" dirty="0"/>
              <a:t>, Akronyme oder </a:t>
            </a:r>
            <a:r>
              <a:rPr lang="de-DE" sz="1100" dirty="0" smtClean="0"/>
              <a:t>Branchenjargon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smtClean="0"/>
              <a:t>Fasse dich kurz</a:t>
            </a:r>
            <a:r>
              <a:rPr lang="de-DE" sz="1100" dirty="0"/>
              <a:t>. Es ist leicht, einen langen Satz zu schreiben, </a:t>
            </a:r>
            <a:r>
              <a:rPr lang="de-DE" sz="1100" dirty="0" smtClean="0"/>
              <a:t>die Kunst ist es , den Kern der Idee in einem kurzen Satz darzustellen.</a:t>
            </a:r>
            <a:endParaRPr lang="de-DE" sz="11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de-DE" dirty="0"/>
              <a:t>ONE SENTENCE PITCH</a:t>
            </a:r>
          </a:p>
          <a:p>
            <a:endParaRPr lang="de-DE" dirty="0"/>
          </a:p>
          <a:p>
            <a:r>
              <a:rPr lang="de-DE" dirty="0"/>
              <a:t>Mein Unternehmen </a:t>
            </a:r>
            <a:r>
              <a:rPr lang="de-DE" b="1" dirty="0">
                <a:solidFill>
                  <a:schemeClr val="accent2"/>
                </a:solidFill>
              </a:rPr>
              <a:t>(Name des Unternehmens) </a:t>
            </a:r>
            <a:r>
              <a:rPr lang="de-DE" dirty="0"/>
              <a:t>entwickelt </a:t>
            </a:r>
            <a:r>
              <a:rPr lang="de-DE" b="1" dirty="0">
                <a:solidFill>
                  <a:schemeClr val="accent1"/>
                </a:solidFill>
              </a:rPr>
              <a:t>(ein spezielles </a:t>
            </a:r>
            <a:r>
              <a:rPr lang="de-DE" b="1" dirty="0" smtClean="0">
                <a:solidFill>
                  <a:schemeClr val="accent1"/>
                </a:solidFill>
              </a:rPr>
              <a:t>Angebot, Produkt, Dienstleistung)</a:t>
            </a:r>
            <a:r>
              <a:rPr lang="de-DE" dirty="0" smtClean="0"/>
              <a:t>, </a:t>
            </a:r>
            <a:r>
              <a:rPr lang="de-DE" dirty="0"/>
              <a:t>um </a:t>
            </a:r>
            <a:r>
              <a:rPr lang="de-DE" b="1" dirty="0">
                <a:solidFill>
                  <a:schemeClr val="tx2"/>
                </a:solidFill>
              </a:rPr>
              <a:t>(einer bestimmten Zielgruppe) </a:t>
            </a:r>
            <a:r>
              <a:rPr lang="de-DE" dirty="0"/>
              <a:t>zu helfen </a:t>
            </a:r>
            <a:r>
              <a:rPr lang="de-DE" b="1" dirty="0">
                <a:solidFill>
                  <a:schemeClr val="accent2"/>
                </a:solidFill>
              </a:rPr>
              <a:t>(ein Problem zu lösen)</a:t>
            </a:r>
            <a:r>
              <a:rPr lang="de-DE" dirty="0"/>
              <a:t> mit </a:t>
            </a:r>
            <a:r>
              <a:rPr lang="de-DE" b="1" dirty="0" smtClean="0">
                <a:solidFill>
                  <a:schemeClr val="accent1"/>
                </a:solidFill>
              </a:rPr>
              <a:t>(neuartiger Idee)</a:t>
            </a:r>
            <a:r>
              <a:rPr lang="de-DE" dirty="0" smtClean="0"/>
              <a:t>.</a:t>
            </a:r>
            <a:r>
              <a:rPr lang="de-DE" dirty="0"/>
              <a:t> 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077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 smtClean="0"/>
              <a:t>Problem und Lösung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de-DE" sz="3200" dirty="0"/>
              <a:t>Das Problem und die Lösung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b="1" dirty="0" err="1"/>
              <a:t>Darstellung</a:t>
            </a:r>
            <a:r>
              <a:rPr lang="en-US" b="1" dirty="0"/>
              <a:t> der </a:t>
            </a:r>
            <a:r>
              <a:rPr lang="en-US" b="1" dirty="0" err="1"/>
              <a:t>Lösung</a:t>
            </a:r>
            <a:r>
              <a:rPr lang="en-US" b="1" dirty="0"/>
              <a:t> (</a:t>
            </a:r>
            <a:r>
              <a:rPr lang="en-US" b="1" dirty="0" err="1"/>
              <a:t>Fließtext</a:t>
            </a:r>
            <a:r>
              <a:rPr lang="en-US" b="1" dirty="0" smtClean="0"/>
              <a:t>)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Erklärt</a:t>
            </a:r>
            <a:r>
              <a:rPr lang="en-US" dirty="0"/>
              <a:t> </a:t>
            </a:r>
            <a:r>
              <a:rPr lang="en-US" dirty="0" err="1"/>
              <a:t>euren</a:t>
            </a:r>
            <a:r>
              <a:rPr lang="en-US" dirty="0"/>
              <a:t> </a:t>
            </a:r>
            <a:r>
              <a:rPr lang="en-US" dirty="0" err="1"/>
              <a:t>Lösungsansatz</a:t>
            </a:r>
            <a:r>
              <a:rPr lang="en-US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Erklärt</a:t>
            </a:r>
            <a:r>
              <a:rPr lang="en-US" dirty="0"/>
              <a:t> </a:t>
            </a:r>
            <a:r>
              <a:rPr lang="en-US" dirty="0" err="1"/>
              <a:t>weshalb</a:t>
            </a:r>
            <a:r>
              <a:rPr lang="en-US" dirty="0"/>
              <a:t> </a:t>
            </a:r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Lösung</a:t>
            </a:r>
            <a:r>
              <a:rPr lang="en-US" dirty="0"/>
              <a:t> </a:t>
            </a:r>
            <a:r>
              <a:rPr lang="en-US" dirty="0" err="1"/>
              <a:t>passend</a:t>
            </a:r>
            <a:r>
              <a:rPr lang="en-US" dirty="0"/>
              <a:t> und </a:t>
            </a:r>
            <a:r>
              <a:rPr lang="en-US" dirty="0" err="1"/>
              <a:t>zielführend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Was </a:t>
            </a:r>
            <a:r>
              <a:rPr lang="en-US" dirty="0" err="1"/>
              <a:t>sind</a:t>
            </a:r>
            <a:r>
              <a:rPr lang="en-US" dirty="0"/>
              <a:t> die </a:t>
            </a:r>
            <a:r>
              <a:rPr lang="en-US" dirty="0" err="1"/>
              <a:t>bisherigen</a:t>
            </a:r>
            <a:r>
              <a:rPr lang="en-US" dirty="0"/>
              <a:t> </a:t>
            </a:r>
            <a:r>
              <a:rPr lang="en-US" dirty="0" err="1"/>
              <a:t>Lösungen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das Problem?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Was </a:t>
            </a:r>
            <a:r>
              <a:rPr lang="en-US" dirty="0" err="1"/>
              <a:t>machen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Lösungsansätze</a:t>
            </a:r>
            <a:r>
              <a:rPr lang="en-US" dirty="0"/>
              <a:t> </a:t>
            </a:r>
            <a:r>
              <a:rPr lang="en-US" dirty="0" err="1"/>
              <a:t>richtig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falsch</a:t>
            </a:r>
            <a:r>
              <a:rPr lang="en-US" dirty="0"/>
              <a:t>?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b="1" dirty="0" err="1"/>
              <a:t>Darstellung</a:t>
            </a:r>
            <a:r>
              <a:rPr lang="en-US" b="1" dirty="0"/>
              <a:t> des Problems (</a:t>
            </a:r>
            <a:r>
              <a:rPr lang="en-US" b="1" dirty="0" err="1"/>
              <a:t>Fließtext</a:t>
            </a:r>
            <a:r>
              <a:rPr lang="en-US" b="1" dirty="0"/>
              <a:t>)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Was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Problem </a:t>
            </a:r>
            <a:r>
              <a:rPr lang="en-US" dirty="0" err="1"/>
              <a:t>wollt</a:t>
            </a:r>
            <a:r>
              <a:rPr lang="en-US" dirty="0"/>
              <a:t>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lösen</a:t>
            </a:r>
            <a:r>
              <a:rPr lang="en-US" dirty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euch</a:t>
            </a:r>
            <a:r>
              <a:rPr lang="en-US" dirty="0"/>
              <a:t> das Problem </a:t>
            </a:r>
            <a:r>
              <a:rPr lang="en-US" dirty="0" err="1"/>
              <a:t>aufgefallen</a:t>
            </a:r>
            <a:r>
              <a:rPr lang="en-US" dirty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Wen </a:t>
            </a:r>
            <a:r>
              <a:rPr lang="en-US" dirty="0" err="1"/>
              <a:t>betrifft</a:t>
            </a:r>
            <a:r>
              <a:rPr lang="en-US" dirty="0"/>
              <a:t> das Problem?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Was </a:t>
            </a:r>
            <a:r>
              <a:rPr lang="en-US" dirty="0" err="1"/>
              <a:t>sind</a:t>
            </a:r>
            <a:r>
              <a:rPr lang="en-US" dirty="0"/>
              <a:t> die </a:t>
            </a:r>
            <a:r>
              <a:rPr lang="en-US" dirty="0" err="1"/>
              <a:t>wirklich</a:t>
            </a:r>
            <a:r>
              <a:rPr lang="en-US" dirty="0"/>
              <a:t> </a:t>
            </a:r>
            <a:r>
              <a:rPr lang="en-US" dirty="0" err="1"/>
              <a:t>neagtiven</a:t>
            </a:r>
            <a:r>
              <a:rPr lang="en-US" dirty="0"/>
              <a:t> </a:t>
            </a:r>
            <a:r>
              <a:rPr lang="en-US" dirty="0" err="1"/>
              <a:t>Aspekte</a:t>
            </a:r>
            <a:r>
              <a:rPr lang="en-US" dirty="0"/>
              <a:t> des Problems?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Dies ist eine Fußzeile</a:t>
            </a:r>
            <a:endParaRPr lang="de-DE" dirty="0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8C368B65-6578-6CB9-AEFB-3B02D9BB1303}"/>
              </a:ext>
            </a:extLst>
          </p:cNvPr>
          <p:cNvSpPr/>
          <p:nvPr/>
        </p:nvSpPr>
        <p:spPr>
          <a:xfrm>
            <a:off x="995363" y="5171440"/>
            <a:ext cx="4597818" cy="11887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Optional: </a:t>
            </a:r>
            <a:r>
              <a:rPr lang="en-US" dirty="0" err="1"/>
              <a:t>Platzhalter</a:t>
            </a:r>
            <a:r>
              <a:rPr lang="en-US" dirty="0"/>
              <a:t> für </a:t>
            </a:r>
            <a:r>
              <a:rPr lang="en-US" dirty="0" err="1"/>
              <a:t>Schaubilder</a:t>
            </a:r>
            <a:r>
              <a:rPr lang="en-US" dirty="0"/>
              <a:t>/</a:t>
            </a:r>
            <a:r>
              <a:rPr lang="en-US" dirty="0" err="1"/>
              <a:t>Diagramme</a:t>
            </a:r>
            <a:r>
              <a:rPr lang="en-US" dirty="0"/>
              <a:t>/</a:t>
            </a:r>
            <a:r>
              <a:rPr lang="en-US" dirty="0" err="1"/>
              <a:t>Bilder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Veranschaulichung</a:t>
            </a:r>
            <a:r>
              <a:rPr lang="en-US" dirty="0"/>
              <a:t> des Problems.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D8F7E38-C8A7-F61B-ACDF-C8B6B00B5C77}"/>
              </a:ext>
            </a:extLst>
          </p:cNvPr>
          <p:cNvSpPr/>
          <p:nvPr/>
        </p:nvSpPr>
        <p:spPr>
          <a:xfrm>
            <a:off x="6596814" y="5171440"/>
            <a:ext cx="4597817" cy="11887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Optional: </a:t>
            </a:r>
            <a:r>
              <a:rPr lang="en-US" dirty="0" err="1"/>
              <a:t>Platzhalter</a:t>
            </a:r>
            <a:r>
              <a:rPr lang="en-US" dirty="0"/>
              <a:t> für </a:t>
            </a:r>
            <a:r>
              <a:rPr lang="en-US" dirty="0" err="1"/>
              <a:t>Schaubilder</a:t>
            </a:r>
            <a:r>
              <a:rPr lang="en-US" dirty="0"/>
              <a:t>/</a:t>
            </a:r>
            <a:r>
              <a:rPr lang="en-US" dirty="0" err="1"/>
              <a:t>Diagramme</a:t>
            </a:r>
            <a:r>
              <a:rPr lang="en-US" dirty="0"/>
              <a:t>/</a:t>
            </a:r>
            <a:r>
              <a:rPr lang="en-US" dirty="0" err="1"/>
              <a:t>Bilder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Veranschaulichung</a:t>
            </a:r>
            <a:r>
              <a:rPr lang="en-US" dirty="0"/>
              <a:t> der </a:t>
            </a:r>
            <a:r>
              <a:rPr lang="en-US" dirty="0" err="1"/>
              <a:t>Lösung</a:t>
            </a:r>
            <a:r>
              <a:rPr lang="en-US" dirty="0"/>
              <a:t> / </a:t>
            </a:r>
            <a:r>
              <a:rPr lang="en-US" dirty="0" err="1"/>
              <a:t>bestehender</a:t>
            </a:r>
            <a:r>
              <a:rPr lang="en-US" dirty="0"/>
              <a:t> </a:t>
            </a:r>
            <a:r>
              <a:rPr lang="en-US" dirty="0" err="1"/>
              <a:t>anderer</a:t>
            </a:r>
            <a:r>
              <a:rPr lang="en-US" dirty="0"/>
              <a:t> </a:t>
            </a:r>
            <a:r>
              <a:rPr lang="en-US" dirty="0" err="1"/>
              <a:t>Lösungen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529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 smtClean="0"/>
              <a:t>Status Quo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sz="1400" b="1" dirty="0" err="1"/>
              <a:t>Beschreibung</a:t>
            </a:r>
            <a:r>
              <a:rPr lang="en-US" sz="1400" b="1" dirty="0"/>
              <a:t> des Status Quo (</a:t>
            </a:r>
            <a:r>
              <a:rPr lang="en-US" sz="1400" b="1" dirty="0" err="1"/>
              <a:t>Fließtext</a:t>
            </a:r>
            <a:r>
              <a:rPr lang="en-US" sz="1400" b="1" dirty="0" smtClean="0"/>
              <a:t>)</a:t>
            </a:r>
          </a:p>
          <a:p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Beschreibt</a:t>
            </a:r>
            <a:r>
              <a:rPr lang="en-US" sz="1400" dirty="0"/>
              <a:t> den Status Quo </a:t>
            </a:r>
            <a:r>
              <a:rPr lang="en-US" sz="1400" dirty="0" err="1"/>
              <a:t>eures</a:t>
            </a:r>
            <a:r>
              <a:rPr lang="en-US" sz="1400" dirty="0"/>
              <a:t> </a:t>
            </a:r>
            <a:r>
              <a:rPr lang="en-US" sz="1400" dirty="0" err="1"/>
              <a:t>Projektes</a:t>
            </a:r>
            <a:r>
              <a:rPr lang="en-US" sz="1400" dirty="0"/>
              <a:t> um </a:t>
            </a:r>
            <a:r>
              <a:rPr lang="en-US" sz="1400" dirty="0" err="1"/>
              <a:t>einen</a:t>
            </a:r>
            <a:r>
              <a:rPr lang="en-US" sz="1400" dirty="0"/>
              <a:t> </a:t>
            </a:r>
            <a:r>
              <a:rPr lang="en-US" sz="1400" dirty="0" err="1"/>
              <a:t>umfassenden</a:t>
            </a:r>
            <a:r>
              <a:rPr lang="en-US" sz="1400" dirty="0"/>
              <a:t> </a:t>
            </a:r>
            <a:r>
              <a:rPr lang="en-US" sz="1400" dirty="0" err="1"/>
              <a:t>Überblick</a:t>
            </a:r>
            <a:r>
              <a:rPr lang="en-US" sz="1400" dirty="0"/>
              <a:t> der </a:t>
            </a:r>
            <a:r>
              <a:rPr lang="en-US" sz="1400" dirty="0" err="1"/>
              <a:t>Geschäftsidee</a:t>
            </a:r>
            <a:r>
              <a:rPr lang="en-US" sz="1400" dirty="0"/>
              <a:t> </a:t>
            </a:r>
            <a:r>
              <a:rPr lang="en-US" sz="1400" dirty="0" err="1"/>
              <a:t>zu</a:t>
            </a:r>
            <a:r>
              <a:rPr lang="en-US" sz="1400" dirty="0"/>
              <a:t> </a:t>
            </a:r>
            <a:r>
              <a:rPr lang="en-US" sz="1400" dirty="0" err="1"/>
              <a:t>vermitteln</a:t>
            </a:r>
            <a:r>
              <a:rPr lang="en-US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Zeigt</a:t>
            </a:r>
            <a:r>
              <a:rPr lang="en-US" sz="1400" dirty="0"/>
              <a:t> </a:t>
            </a:r>
            <a:r>
              <a:rPr lang="en-US" sz="1400" dirty="0" err="1"/>
              <a:t>gegebenenfalls</a:t>
            </a:r>
            <a:r>
              <a:rPr lang="en-US" sz="1400" dirty="0"/>
              <a:t> (</a:t>
            </a:r>
            <a:r>
              <a:rPr lang="en-US" sz="1400" dirty="0" err="1"/>
              <a:t>z.B</a:t>
            </a:r>
            <a:r>
              <a:rPr lang="en-US" sz="1400" dirty="0"/>
              <a:t>. </a:t>
            </a:r>
            <a:r>
              <a:rPr lang="en-US" sz="1400" dirty="0" err="1"/>
              <a:t>mit</a:t>
            </a:r>
            <a:r>
              <a:rPr lang="en-US" sz="1400" dirty="0"/>
              <a:t> </a:t>
            </a:r>
            <a:r>
              <a:rPr lang="en-US" sz="1400" dirty="0" err="1"/>
              <a:t>Konzeptskizzen</a:t>
            </a:r>
            <a:r>
              <a:rPr lang="en-US" sz="1400" dirty="0"/>
              <a:t>, </a:t>
            </a:r>
            <a:r>
              <a:rPr lang="en-US" sz="1400" dirty="0" err="1"/>
              <a:t>Fotos</a:t>
            </a:r>
            <a:r>
              <a:rPr lang="en-US" sz="1400" dirty="0"/>
              <a:t>/Videos </a:t>
            </a:r>
            <a:r>
              <a:rPr lang="en-US" sz="1400" dirty="0" err="1"/>
              <a:t>eines</a:t>
            </a:r>
            <a:r>
              <a:rPr lang="en-US" sz="1400" dirty="0"/>
              <a:t> </a:t>
            </a:r>
            <a:r>
              <a:rPr lang="en-US" sz="1400" dirty="0" err="1"/>
              <a:t>Prototypen</a:t>
            </a:r>
            <a:r>
              <a:rPr lang="en-US" sz="1400" dirty="0"/>
              <a:t>, </a:t>
            </a:r>
            <a:r>
              <a:rPr lang="en-US" sz="1400" dirty="0" err="1"/>
              <a:t>Websiten</a:t>
            </a:r>
            <a:r>
              <a:rPr lang="en-US" sz="1400" dirty="0"/>
              <a:t>, Links) </a:t>
            </a:r>
            <a:r>
              <a:rPr lang="en-US" sz="1400" dirty="0" err="1"/>
              <a:t>bisherige</a:t>
            </a:r>
            <a:r>
              <a:rPr lang="en-US" sz="1400" dirty="0"/>
              <a:t> </a:t>
            </a:r>
            <a:r>
              <a:rPr lang="en-US" sz="1400" dirty="0" err="1"/>
              <a:t>Fortschritte</a:t>
            </a:r>
            <a:r>
              <a:rPr lang="en-US" sz="1400" dirty="0"/>
              <a:t> auf.</a:t>
            </a: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de-DE" sz="3200" dirty="0"/>
              <a:t>Der Status Quo eures Projekts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Dies ist eine Fußzeile</a:t>
            </a:r>
            <a:endParaRPr lang="de-DE" dirty="0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D8F7E38-C8A7-F61B-ACDF-C8B6B00B5C77}"/>
              </a:ext>
            </a:extLst>
          </p:cNvPr>
          <p:cNvSpPr/>
          <p:nvPr/>
        </p:nvSpPr>
        <p:spPr>
          <a:xfrm>
            <a:off x="6518169" y="4321342"/>
            <a:ext cx="5100321" cy="2067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Optional: </a:t>
            </a:r>
            <a:r>
              <a:rPr lang="en-US" dirty="0" err="1"/>
              <a:t>Platzhalter</a:t>
            </a:r>
            <a:r>
              <a:rPr lang="en-US" dirty="0"/>
              <a:t> für </a:t>
            </a:r>
            <a:r>
              <a:rPr lang="en-US" dirty="0" err="1"/>
              <a:t>Schaubilder</a:t>
            </a:r>
            <a:r>
              <a:rPr lang="en-US" dirty="0"/>
              <a:t>/</a:t>
            </a:r>
            <a:r>
              <a:rPr lang="en-US" dirty="0" err="1"/>
              <a:t>Diagramme</a:t>
            </a:r>
            <a:r>
              <a:rPr lang="en-US" dirty="0"/>
              <a:t>/</a:t>
            </a:r>
            <a:r>
              <a:rPr lang="en-US" dirty="0" err="1"/>
              <a:t>Bilder</a:t>
            </a:r>
            <a:r>
              <a:rPr lang="en-US" dirty="0"/>
              <a:t>, etc.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591F9A6-E48B-7405-C1CB-573FE77C4997}"/>
              </a:ext>
            </a:extLst>
          </p:cNvPr>
          <p:cNvSpPr/>
          <p:nvPr/>
        </p:nvSpPr>
        <p:spPr>
          <a:xfrm>
            <a:off x="6518169" y="2054353"/>
            <a:ext cx="5100321" cy="2067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Optional: </a:t>
            </a:r>
            <a:r>
              <a:rPr lang="en-US" dirty="0" err="1"/>
              <a:t>Platzhalter</a:t>
            </a:r>
            <a:r>
              <a:rPr lang="en-US" dirty="0"/>
              <a:t> für </a:t>
            </a:r>
            <a:r>
              <a:rPr lang="en-US" dirty="0" err="1"/>
              <a:t>Schaubilder</a:t>
            </a:r>
            <a:r>
              <a:rPr lang="en-US" dirty="0"/>
              <a:t>/</a:t>
            </a:r>
            <a:r>
              <a:rPr lang="en-US" dirty="0" err="1"/>
              <a:t>Diagramme</a:t>
            </a:r>
            <a:r>
              <a:rPr lang="en-US" dirty="0"/>
              <a:t>/</a:t>
            </a:r>
            <a:r>
              <a:rPr lang="en-US" dirty="0" err="1"/>
              <a:t>Bilder</a:t>
            </a:r>
            <a:r>
              <a:rPr lang="en-US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412029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 smtClean="0"/>
              <a:t>Projektplan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de-DE" sz="3200" dirty="0"/>
              <a:t>Der Projektplan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8"/>
          </p:nvPr>
        </p:nvSpPr>
        <p:spPr>
          <a:xfrm>
            <a:off x="995363" y="1965826"/>
            <a:ext cx="10838827" cy="2268244"/>
          </a:xfrm>
        </p:spPr>
        <p:txBody>
          <a:bodyPr/>
          <a:lstStyle/>
          <a:p>
            <a:r>
              <a:rPr lang="en-US" b="1" dirty="0" err="1"/>
              <a:t>Beschreibung</a:t>
            </a:r>
            <a:r>
              <a:rPr lang="en-US" b="1" dirty="0"/>
              <a:t> </a:t>
            </a:r>
            <a:r>
              <a:rPr lang="en-US" b="1" dirty="0" err="1"/>
              <a:t>eures</a:t>
            </a:r>
            <a:r>
              <a:rPr lang="en-US" b="1" dirty="0"/>
              <a:t> </a:t>
            </a:r>
            <a:r>
              <a:rPr lang="en-US" b="1" dirty="0" err="1"/>
              <a:t>Projektplans</a:t>
            </a:r>
            <a:r>
              <a:rPr lang="en-US" b="1" dirty="0"/>
              <a:t> und der </a:t>
            </a:r>
            <a:r>
              <a:rPr lang="en-US" b="1" dirty="0" err="1"/>
              <a:t>wichtigsten</a:t>
            </a:r>
            <a:r>
              <a:rPr lang="en-US" b="1" dirty="0"/>
              <a:t> Milestones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Beschreibt</a:t>
            </a:r>
            <a:r>
              <a:rPr lang="en-US" dirty="0"/>
              <a:t> die </a:t>
            </a:r>
            <a:r>
              <a:rPr lang="en-US" dirty="0" err="1"/>
              <a:t>bisherige</a:t>
            </a:r>
            <a:r>
              <a:rPr lang="en-US" dirty="0"/>
              <a:t> </a:t>
            </a:r>
            <a:r>
              <a:rPr lang="en-US" dirty="0" err="1"/>
              <a:t>Projektplanung</a:t>
            </a:r>
            <a:r>
              <a:rPr lang="en-US" dirty="0"/>
              <a:t> und die </a:t>
            </a:r>
            <a:r>
              <a:rPr lang="en-US" dirty="0" err="1"/>
              <a:t>nächsten</a:t>
            </a:r>
            <a:r>
              <a:rPr lang="en-US" dirty="0"/>
              <a:t> </a:t>
            </a:r>
            <a:r>
              <a:rPr lang="en-US" dirty="0" err="1"/>
              <a:t>bevorstehenden</a:t>
            </a:r>
            <a:r>
              <a:rPr lang="en-US" dirty="0"/>
              <a:t> </a:t>
            </a:r>
            <a:r>
              <a:rPr lang="en-US" dirty="0" err="1"/>
              <a:t>Schritte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Was </a:t>
            </a:r>
            <a:r>
              <a:rPr lang="en-US" dirty="0" err="1"/>
              <a:t>sind</a:t>
            </a:r>
            <a:r>
              <a:rPr lang="en-US" dirty="0"/>
              <a:t> die </a:t>
            </a:r>
            <a:r>
              <a:rPr lang="en-US" dirty="0" err="1"/>
              <a:t>wichtigsten</a:t>
            </a:r>
            <a:r>
              <a:rPr lang="en-US" dirty="0"/>
              <a:t> Milestones und </a:t>
            </a:r>
            <a:r>
              <a:rPr lang="en-US" dirty="0" err="1"/>
              <a:t>weshalb</a:t>
            </a:r>
            <a:r>
              <a:rPr lang="en-US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der </a:t>
            </a:r>
            <a:r>
              <a:rPr lang="en-US" dirty="0" err="1"/>
              <a:t>Markteintritt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die </a:t>
            </a:r>
            <a:r>
              <a:rPr lang="en-US" dirty="0" err="1"/>
              <a:t>Fertigstellung</a:t>
            </a:r>
            <a:r>
              <a:rPr lang="en-US" dirty="0"/>
              <a:t> des </a:t>
            </a:r>
            <a:r>
              <a:rPr lang="en-US" dirty="0" err="1"/>
              <a:t>Prototypen</a:t>
            </a:r>
            <a:r>
              <a:rPr lang="en-US" dirty="0" smtClean="0"/>
              <a:t>/ MVP </a:t>
            </a:r>
            <a:r>
              <a:rPr lang="en-US" dirty="0" err="1"/>
              <a:t>geplant</a:t>
            </a:r>
            <a:r>
              <a:rPr lang="en-US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Was </a:t>
            </a:r>
            <a:r>
              <a:rPr lang="en-US" dirty="0" err="1"/>
              <a:t>müsst</a:t>
            </a:r>
            <a:r>
              <a:rPr lang="en-US" dirty="0"/>
              <a:t>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bis</a:t>
            </a:r>
            <a:r>
              <a:rPr lang="en-US" dirty="0"/>
              <a:t> </a:t>
            </a:r>
            <a:r>
              <a:rPr lang="en-US" dirty="0" err="1"/>
              <a:t>dahin</a:t>
            </a:r>
            <a:r>
              <a:rPr lang="en-US" dirty="0"/>
              <a:t> </a:t>
            </a:r>
            <a:r>
              <a:rPr lang="en-US" dirty="0" err="1"/>
              <a:t>erreicht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?</a:t>
            </a:r>
            <a:endParaRPr lang="en-US" dirty="0"/>
          </a:p>
        </p:txBody>
      </p:sp>
      <p:cxnSp>
        <p:nvCxnSpPr>
          <p:cNvPr id="12" name="LineBasicDefault 85">
            <a:extLst>
              <a:ext uri="{FF2B5EF4-FFF2-40B4-BE49-F238E27FC236}">
                <a16:creationId xmlns:a16="http://schemas.microsoft.com/office/drawing/2014/main" id="{68F26753-4318-1F56-43DB-6A0810022D8A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906162" y="5469530"/>
            <a:ext cx="10900958" cy="0"/>
          </a:xfrm>
          <a:prstGeom prst="straightConnector1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1">
            <a:extLst>
              <a:ext uri="{FF2B5EF4-FFF2-40B4-BE49-F238E27FC236}">
                <a16:creationId xmlns:a16="http://schemas.microsoft.com/office/drawing/2014/main" id="{860A8819-8699-1F78-B6DB-5F103EFB511A}"/>
              </a:ext>
            </a:extLst>
          </p:cNvPr>
          <p:cNvSpPr/>
          <p:nvPr/>
        </p:nvSpPr>
        <p:spPr>
          <a:xfrm>
            <a:off x="5057067" y="5271410"/>
            <a:ext cx="396240" cy="396240"/>
          </a:xfrm>
          <a:prstGeom prst="ellipse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8E6A40F9-445C-C20F-9730-15DD01617453}"/>
              </a:ext>
            </a:extLst>
          </p:cNvPr>
          <p:cNvSpPr/>
          <p:nvPr/>
        </p:nvSpPr>
        <p:spPr>
          <a:xfrm>
            <a:off x="6297226" y="5271410"/>
            <a:ext cx="396240" cy="396240"/>
          </a:xfrm>
          <a:prstGeom prst="ellipse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id="{3590C700-DF21-0F03-9CE2-F2AAFD671A7B}"/>
              </a:ext>
            </a:extLst>
          </p:cNvPr>
          <p:cNvSpPr/>
          <p:nvPr/>
        </p:nvSpPr>
        <p:spPr>
          <a:xfrm>
            <a:off x="9852587" y="5271410"/>
            <a:ext cx="396240" cy="396240"/>
          </a:xfrm>
          <a:prstGeom prst="ellipse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3891EA03-CCC5-82B6-9A0B-E44AEA5AA598}"/>
              </a:ext>
            </a:extLst>
          </p:cNvPr>
          <p:cNvSpPr txBox="1"/>
          <p:nvPr/>
        </p:nvSpPr>
        <p:spPr>
          <a:xfrm>
            <a:off x="1288346" y="5941934"/>
            <a:ext cx="1691002" cy="286232"/>
          </a:xfrm>
          <a:prstGeom prst="rect">
            <a:avLst/>
          </a:prstGeom>
          <a:solidFill>
            <a:srgbClr val="C33C69"/>
          </a:solidFill>
          <a:ln>
            <a:solidFill>
              <a:srgbClr val="BB357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400" dirty="0" err="1">
                <a:solidFill>
                  <a:schemeClr val="bg1"/>
                </a:solidFill>
                <a:latin typeface="Ubuntu" panose="020B0504030602030204" pitchFamily="34" charset="0"/>
              </a:rPr>
              <a:t>Vor</a:t>
            </a: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Ubuntu" panose="020B0504030602030204" pitchFamily="34" charset="0"/>
              </a:rPr>
              <a:t>zwei</a:t>
            </a: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Ubuntu" panose="020B0504030602030204" pitchFamily="34" charset="0"/>
              </a:rPr>
              <a:t>Monaten</a:t>
            </a:r>
            <a:endParaRPr lang="en-US" sz="14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351343B7-FA4D-28C2-A64E-010FD17B26DC}"/>
              </a:ext>
            </a:extLst>
          </p:cNvPr>
          <p:cNvSpPr txBox="1"/>
          <p:nvPr/>
        </p:nvSpPr>
        <p:spPr>
          <a:xfrm>
            <a:off x="3420032" y="5941934"/>
            <a:ext cx="924561" cy="286232"/>
          </a:xfrm>
          <a:prstGeom prst="rect">
            <a:avLst/>
          </a:prstGeom>
          <a:solidFill>
            <a:srgbClr val="C33C69"/>
          </a:solidFill>
          <a:ln>
            <a:solidFill>
              <a:srgbClr val="BB357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Heute</a:t>
            </a: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B21B118E-30CE-56E3-0DA0-A23753B47355}"/>
              </a:ext>
            </a:extLst>
          </p:cNvPr>
          <p:cNvSpPr txBox="1"/>
          <p:nvPr/>
        </p:nvSpPr>
        <p:spPr>
          <a:xfrm>
            <a:off x="5300267" y="5941934"/>
            <a:ext cx="1543687" cy="286232"/>
          </a:xfrm>
          <a:prstGeom prst="rect">
            <a:avLst/>
          </a:prstGeom>
          <a:solidFill>
            <a:srgbClr val="C33C69"/>
          </a:solidFill>
          <a:ln>
            <a:solidFill>
              <a:srgbClr val="BB357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In </a:t>
            </a:r>
            <a:r>
              <a:rPr lang="en-US" sz="1400" dirty="0" err="1">
                <a:solidFill>
                  <a:schemeClr val="bg1"/>
                </a:solidFill>
                <a:latin typeface="Ubuntu" panose="020B0504030602030204" pitchFamily="34" charset="0"/>
              </a:rPr>
              <a:t>zwei</a:t>
            </a: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Ubuntu" panose="020B0504030602030204" pitchFamily="34" charset="0"/>
              </a:rPr>
              <a:t>Monaten</a:t>
            </a:r>
            <a:endParaRPr lang="en-US" sz="14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C0499F22-2A49-AFD3-31A9-BEFFD9885088}"/>
              </a:ext>
            </a:extLst>
          </p:cNvPr>
          <p:cNvSpPr txBox="1"/>
          <p:nvPr/>
        </p:nvSpPr>
        <p:spPr>
          <a:xfrm>
            <a:off x="7699672" y="5941934"/>
            <a:ext cx="1467114" cy="286232"/>
          </a:xfrm>
          <a:prstGeom prst="rect">
            <a:avLst/>
          </a:prstGeom>
          <a:solidFill>
            <a:srgbClr val="C33C69"/>
          </a:solidFill>
          <a:ln>
            <a:solidFill>
              <a:srgbClr val="BB357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In vier </a:t>
            </a:r>
            <a:r>
              <a:rPr lang="en-US" sz="1400" dirty="0" err="1">
                <a:solidFill>
                  <a:schemeClr val="bg1"/>
                </a:solidFill>
                <a:latin typeface="Ubuntu" panose="020B0504030602030204" pitchFamily="34" charset="0"/>
              </a:rPr>
              <a:t>Monaten</a:t>
            </a:r>
            <a:endParaRPr lang="en-US" sz="14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F0C6596A-9E67-6A87-7ADA-999936575CA0}"/>
              </a:ext>
            </a:extLst>
          </p:cNvPr>
          <p:cNvSpPr txBox="1"/>
          <p:nvPr/>
        </p:nvSpPr>
        <p:spPr>
          <a:xfrm>
            <a:off x="9418249" y="5941934"/>
            <a:ext cx="1911351" cy="286232"/>
          </a:xfrm>
          <a:prstGeom prst="rect">
            <a:avLst/>
          </a:prstGeom>
          <a:solidFill>
            <a:srgbClr val="C33C69"/>
          </a:solidFill>
          <a:ln>
            <a:solidFill>
              <a:srgbClr val="BB357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In ... </a:t>
            </a:r>
            <a:r>
              <a:rPr lang="en-US" sz="1400" dirty="0" err="1">
                <a:solidFill>
                  <a:schemeClr val="bg1"/>
                </a:solidFill>
                <a:latin typeface="Ubuntu" panose="020B0504030602030204" pitchFamily="34" charset="0"/>
              </a:rPr>
              <a:t>Monaten</a:t>
            </a:r>
            <a:endParaRPr lang="en-US" sz="14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cxnSp>
        <p:nvCxnSpPr>
          <p:cNvPr id="21" name="Straight Connector 27">
            <a:extLst>
              <a:ext uri="{FF2B5EF4-FFF2-40B4-BE49-F238E27FC236}">
                <a16:creationId xmlns:a16="http://schemas.microsoft.com/office/drawing/2014/main" id="{9A49F97C-3A75-5574-5361-1526C6421427}"/>
              </a:ext>
            </a:extLst>
          </p:cNvPr>
          <p:cNvCxnSpPr/>
          <p:nvPr/>
        </p:nvCxnSpPr>
        <p:spPr>
          <a:xfrm>
            <a:off x="3675307" y="5469530"/>
            <a:ext cx="0" cy="472404"/>
          </a:xfrm>
          <a:prstGeom prst="line">
            <a:avLst/>
          </a:prstGeom>
          <a:ln w="12700">
            <a:solidFill>
              <a:srgbClr val="BB3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8">
            <a:extLst>
              <a:ext uri="{FF2B5EF4-FFF2-40B4-BE49-F238E27FC236}">
                <a16:creationId xmlns:a16="http://schemas.microsoft.com/office/drawing/2014/main" id="{04428D31-E205-831B-3DC6-527BFF2749ED}"/>
              </a:ext>
            </a:extLst>
          </p:cNvPr>
          <p:cNvCxnSpPr/>
          <p:nvPr/>
        </p:nvCxnSpPr>
        <p:spPr>
          <a:xfrm>
            <a:off x="2318947" y="5469530"/>
            <a:ext cx="0" cy="472404"/>
          </a:xfrm>
          <a:prstGeom prst="line">
            <a:avLst/>
          </a:prstGeom>
          <a:ln w="12700">
            <a:solidFill>
              <a:srgbClr val="BB3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9">
            <a:extLst>
              <a:ext uri="{FF2B5EF4-FFF2-40B4-BE49-F238E27FC236}">
                <a16:creationId xmlns:a16="http://schemas.microsoft.com/office/drawing/2014/main" id="{D64CAC43-9299-4459-0F1D-C2DCB76ECE9C}"/>
              </a:ext>
            </a:extLst>
          </p:cNvPr>
          <p:cNvCxnSpPr/>
          <p:nvPr/>
        </p:nvCxnSpPr>
        <p:spPr>
          <a:xfrm>
            <a:off x="5834307" y="5469530"/>
            <a:ext cx="0" cy="472404"/>
          </a:xfrm>
          <a:prstGeom prst="line">
            <a:avLst/>
          </a:prstGeom>
          <a:ln w="12700">
            <a:solidFill>
              <a:srgbClr val="BB3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0">
            <a:extLst>
              <a:ext uri="{FF2B5EF4-FFF2-40B4-BE49-F238E27FC236}">
                <a16:creationId xmlns:a16="http://schemas.microsoft.com/office/drawing/2014/main" id="{B8F9E3AD-AFF0-8C07-7130-8BB9C26722EB}"/>
              </a:ext>
            </a:extLst>
          </p:cNvPr>
          <p:cNvCxnSpPr/>
          <p:nvPr/>
        </p:nvCxnSpPr>
        <p:spPr>
          <a:xfrm>
            <a:off x="8221270" y="5469530"/>
            <a:ext cx="0" cy="472404"/>
          </a:xfrm>
          <a:prstGeom prst="line">
            <a:avLst/>
          </a:prstGeom>
          <a:ln w="12700">
            <a:solidFill>
              <a:srgbClr val="BB3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31">
            <a:extLst>
              <a:ext uri="{FF2B5EF4-FFF2-40B4-BE49-F238E27FC236}">
                <a16:creationId xmlns:a16="http://schemas.microsoft.com/office/drawing/2014/main" id="{5E1E8FB2-0292-FFCF-80C0-C97FD9C74C07}"/>
              </a:ext>
            </a:extLst>
          </p:cNvPr>
          <p:cNvCxnSpPr/>
          <p:nvPr/>
        </p:nvCxnSpPr>
        <p:spPr>
          <a:xfrm>
            <a:off x="10373924" y="5469530"/>
            <a:ext cx="0" cy="472404"/>
          </a:xfrm>
          <a:prstGeom prst="line">
            <a:avLst/>
          </a:prstGeom>
          <a:ln w="12700">
            <a:solidFill>
              <a:srgbClr val="BB3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4">
            <a:extLst>
              <a:ext uri="{FF2B5EF4-FFF2-40B4-BE49-F238E27FC236}">
                <a16:creationId xmlns:a16="http://schemas.microsoft.com/office/drawing/2014/main" id="{C96C970E-C8F9-8A80-5989-4BA27B0CD395}"/>
              </a:ext>
            </a:extLst>
          </p:cNvPr>
          <p:cNvCxnSpPr/>
          <p:nvPr/>
        </p:nvCxnSpPr>
        <p:spPr>
          <a:xfrm>
            <a:off x="5255187" y="4997126"/>
            <a:ext cx="0" cy="274284"/>
          </a:xfrm>
          <a:prstGeom prst="line">
            <a:avLst/>
          </a:prstGeom>
          <a:ln>
            <a:solidFill>
              <a:srgbClr val="BB3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35">
            <a:extLst>
              <a:ext uri="{FF2B5EF4-FFF2-40B4-BE49-F238E27FC236}">
                <a16:creationId xmlns:a16="http://schemas.microsoft.com/office/drawing/2014/main" id="{33CBED55-521F-9385-1352-A5FB5143DB5E}"/>
              </a:ext>
            </a:extLst>
          </p:cNvPr>
          <p:cNvCxnSpPr>
            <a:cxnSpLocks/>
          </p:cNvCxnSpPr>
          <p:nvPr/>
        </p:nvCxnSpPr>
        <p:spPr>
          <a:xfrm>
            <a:off x="6495346" y="4997126"/>
            <a:ext cx="0" cy="274284"/>
          </a:xfrm>
          <a:prstGeom prst="line">
            <a:avLst/>
          </a:prstGeom>
          <a:ln>
            <a:solidFill>
              <a:srgbClr val="BB3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8">
            <a:extLst>
              <a:ext uri="{FF2B5EF4-FFF2-40B4-BE49-F238E27FC236}">
                <a16:creationId xmlns:a16="http://schemas.microsoft.com/office/drawing/2014/main" id="{24C32962-1B28-48DB-C7C1-DE11790EC4B7}"/>
              </a:ext>
            </a:extLst>
          </p:cNvPr>
          <p:cNvCxnSpPr/>
          <p:nvPr/>
        </p:nvCxnSpPr>
        <p:spPr>
          <a:xfrm>
            <a:off x="10050707" y="4997126"/>
            <a:ext cx="0" cy="274284"/>
          </a:xfrm>
          <a:prstGeom prst="line">
            <a:avLst/>
          </a:prstGeom>
          <a:ln>
            <a:solidFill>
              <a:srgbClr val="BB3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40">
            <a:extLst>
              <a:ext uri="{FF2B5EF4-FFF2-40B4-BE49-F238E27FC236}">
                <a16:creationId xmlns:a16="http://schemas.microsoft.com/office/drawing/2014/main" id="{FFAF2A6E-9F07-D75F-312C-8E818307942A}"/>
              </a:ext>
            </a:extLst>
          </p:cNvPr>
          <p:cNvSpPr txBox="1"/>
          <p:nvPr/>
        </p:nvSpPr>
        <p:spPr>
          <a:xfrm>
            <a:off x="9342682" y="4512255"/>
            <a:ext cx="1416050" cy="480131"/>
          </a:xfrm>
          <a:prstGeom prst="rect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Z.B. </a:t>
            </a:r>
            <a:r>
              <a:rPr lang="en-US" sz="1400" dirty="0" err="1">
                <a:solidFill>
                  <a:schemeClr val="bg1"/>
                </a:solidFill>
                <a:latin typeface="Ubuntu" panose="020B0504030602030204" pitchFamily="34" charset="0"/>
              </a:rPr>
              <a:t>Produktlaunch</a:t>
            </a:r>
            <a:endParaRPr lang="en-US" sz="14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30" name="TextBox 41">
            <a:extLst>
              <a:ext uri="{FF2B5EF4-FFF2-40B4-BE49-F238E27FC236}">
                <a16:creationId xmlns:a16="http://schemas.microsoft.com/office/drawing/2014/main" id="{39FF9FCE-29D3-D92E-758D-E1751BDD819F}"/>
              </a:ext>
            </a:extLst>
          </p:cNvPr>
          <p:cNvSpPr txBox="1"/>
          <p:nvPr/>
        </p:nvSpPr>
        <p:spPr>
          <a:xfrm>
            <a:off x="4723058" y="4321342"/>
            <a:ext cx="1064258" cy="674031"/>
          </a:xfrm>
          <a:prstGeom prst="rect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Z.B. </a:t>
            </a:r>
            <a:r>
              <a:rPr lang="en-US" sz="1400" dirty="0" err="1">
                <a:solidFill>
                  <a:schemeClr val="bg1"/>
                </a:solidFill>
                <a:latin typeface="Ubuntu" panose="020B0504030602030204" pitchFamily="34" charset="0"/>
              </a:rPr>
              <a:t>Erster</a:t>
            </a: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Ubuntu" panose="020B0504030602030204" pitchFamily="34" charset="0"/>
              </a:rPr>
              <a:t>Prototyp</a:t>
            </a: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Ubuntu" panose="020B0504030602030204" pitchFamily="34" charset="0"/>
              </a:rPr>
              <a:t>erstellt</a:t>
            </a:r>
            <a:endParaRPr lang="en-US" sz="14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31" name="TextBox 42">
            <a:extLst>
              <a:ext uri="{FF2B5EF4-FFF2-40B4-BE49-F238E27FC236}">
                <a16:creationId xmlns:a16="http://schemas.microsoft.com/office/drawing/2014/main" id="{249AB031-40E0-4E95-D04F-7B20D9E536B2}"/>
              </a:ext>
            </a:extLst>
          </p:cNvPr>
          <p:cNvSpPr txBox="1"/>
          <p:nvPr/>
        </p:nvSpPr>
        <p:spPr>
          <a:xfrm>
            <a:off x="6106885" y="4715924"/>
            <a:ext cx="776923" cy="286232"/>
          </a:xfrm>
          <a:prstGeom prst="rect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...</a:t>
            </a:r>
          </a:p>
        </p:txBody>
      </p:sp>
      <p:sp>
        <p:nvSpPr>
          <p:cNvPr id="32" name="Oval 45">
            <a:extLst>
              <a:ext uri="{FF2B5EF4-FFF2-40B4-BE49-F238E27FC236}">
                <a16:creationId xmlns:a16="http://schemas.microsoft.com/office/drawing/2014/main" id="{8DF0D92D-DFFF-35A5-A14A-F4DC60E47537}"/>
              </a:ext>
            </a:extLst>
          </p:cNvPr>
          <p:cNvSpPr/>
          <p:nvPr/>
        </p:nvSpPr>
        <p:spPr>
          <a:xfrm>
            <a:off x="7438076" y="5271410"/>
            <a:ext cx="396240" cy="396240"/>
          </a:xfrm>
          <a:prstGeom prst="ellipse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46">
            <a:extLst>
              <a:ext uri="{FF2B5EF4-FFF2-40B4-BE49-F238E27FC236}">
                <a16:creationId xmlns:a16="http://schemas.microsoft.com/office/drawing/2014/main" id="{18033E8E-2E1A-F15B-74F1-5F4F537B5F03}"/>
              </a:ext>
            </a:extLst>
          </p:cNvPr>
          <p:cNvCxnSpPr>
            <a:cxnSpLocks/>
          </p:cNvCxnSpPr>
          <p:nvPr/>
        </p:nvCxnSpPr>
        <p:spPr>
          <a:xfrm>
            <a:off x="7636196" y="4997126"/>
            <a:ext cx="0" cy="274284"/>
          </a:xfrm>
          <a:prstGeom prst="line">
            <a:avLst/>
          </a:prstGeom>
          <a:ln>
            <a:solidFill>
              <a:srgbClr val="BB3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47">
            <a:extLst>
              <a:ext uri="{FF2B5EF4-FFF2-40B4-BE49-F238E27FC236}">
                <a16:creationId xmlns:a16="http://schemas.microsoft.com/office/drawing/2014/main" id="{2B314751-E9C1-D652-9C7B-C094E5BA9325}"/>
              </a:ext>
            </a:extLst>
          </p:cNvPr>
          <p:cNvSpPr txBox="1"/>
          <p:nvPr/>
        </p:nvSpPr>
        <p:spPr>
          <a:xfrm>
            <a:off x="7247735" y="4715924"/>
            <a:ext cx="776923" cy="286232"/>
          </a:xfrm>
          <a:prstGeom prst="rect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...</a:t>
            </a:r>
          </a:p>
        </p:txBody>
      </p:sp>
      <p:sp>
        <p:nvSpPr>
          <p:cNvPr id="35" name="Oval 48">
            <a:extLst>
              <a:ext uri="{FF2B5EF4-FFF2-40B4-BE49-F238E27FC236}">
                <a16:creationId xmlns:a16="http://schemas.microsoft.com/office/drawing/2014/main" id="{D512606A-8943-E3CC-576F-7F46650F053C}"/>
              </a:ext>
            </a:extLst>
          </p:cNvPr>
          <p:cNvSpPr/>
          <p:nvPr/>
        </p:nvSpPr>
        <p:spPr>
          <a:xfrm>
            <a:off x="8504079" y="5271410"/>
            <a:ext cx="396240" cy="396240"/>
          </a:xfrm>
          <a:prstGeom prst="ellipse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49">
            <a:extLst>
              <a:ext uri="{FF2B5EF4-FFF2-40B4-BE49-F238E27FC236}">
                <a16:creationId xmlns:a16="http://schemas.microsoft.com/office/drawing/2014/main" id="{E133715E-4634-6610-C559-CFD03C569CBA}"/>
              </a:ext>
            </a:extLst>
          </p:cNvPr>
          <p:cNvCxnSpPr>
            <a:cxnSpLocks/>
          </p:cNvCxnSpPr>
          <p:nvPr/>
        </p:nvCxnSpPr>
        <p:spPr>
          <a:xfrm>
            <a:off x="8702199" y="4997126"/>
            <a:ext cx="0" cy="274284"/>
          </a:xfrm>
          <a:prstGeom prst="line">
            <a:avLst/>
          </a:prstGeom>
          <a:ln>
            <a:solidFill>
              <a:srgbClr val="BB3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50">
            <a:extLst>
              <a:ext uri="{FF2B5EF4-FFF2-40B4-BE49-F238E27FC236}">
                <a16:creationId xmlns:a16="http://schemas.microsoft.com/office/drawing/2014/main" id="{2ADFF245-96DA-ACB1-7CE3-62DCFBC22300}"/>
              </a:ext>
            </a:extLst>
          </p:cNvPr>
          <p:cNvSpPr txBox="1"/>
          <p:nvPr/>
        </p:nvSpPr>
        <p:spPr>
          <a:xfrm>
            <a:off x="8313738" y="4715924"/>
            <a:ext cx="776923" cy="286232"/>
          </a:xfrm>
          <a:prstGeom prst="rect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...</a:t>
            </a:r>
          </a:p>
        </p:txBody>
      </p:sp>
      <p:sp>
        <p:nvSpPr>
          <p:cNvPr id="38" name="Oval 51">
            <a:extLst>
              <a:ext uri="{FF2B5EF4-FFF2-40B4-BE49-F238E27FC236}">
                <a16:creationId xmlns:a16="http://schemas.microsoft.com/office/drawing/2014/main" id="{BEE0DB03-E7DF-4937-74AB-E960A68D1B66}"/>
              </a:ext>
            </a:extLst>
          </p:cNvPr>
          <p:cNvSpPr/>
          <p:nvPr/>
        </p:nvSpPr>
        <p:spPr>
          <a:xfrm>
            <a:off x="11173386" y="5271410"/>
            <a:ext cx="396240" cy="396240"/>
          </a:xfrm>
          <a:prstGeom prst="ellipse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52">
            <a:extLst>
              <a:ext uri="{FF2B5EF4-FFF2-40B4-BE49-F238E27FC236}">
                <a16:creationId xmlns:a16="http://schemas.microsoft.com/office/drawing/2014/main" id="{3A84F9CA-13B9-0B57-A322-E664FABC9A76}"/>
              </a:ext>
            </a:extLst>
          </p:cNvPr>
          <p:cNvCxnSpPr>
            <a:cxnSpLocks/>
          </p:cNvCxnSpPr>
          <p:nvPr/>
        </p:nvCxnSpPr>
        <p:spPr>
          <a:xfrm>
            <a:off x="11371506" y="4997126"/>
            <a:ext cx="0" cy="274284"/>
          </a:xfrm>
          <a:prstGeom prst="line">
            <a:avLst/>
          </a:prstGeom>
          <a:ln>
            <a:solidFill>
              <a:srgbClr val="BB3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53">
            <a:extLst>
              <a:ext uri="{FF2B5EF4-FFF2-40B4-BE49-F238E27FC236}">
                <a16:creationId xmlns:a16="http://schemas.microsoft.com/office/drawing/2014/main" id="{FE37A06A-932A-01D3-9DD9-72B867ADD89A}"/>
              </a:ext>
            </a:extLst>
          </p:cNvPr>
          <p:cNvSpPr txBox="1"/>
          <p:nvPr/>
        </p:nvSpPr>
        <p:spPr>
          <a:xfrm>
            <a:off x="10983045" y="4715924"/>
            <a:ext cx="776923" cy="286232"/>
          </a:xfrm>
          <a:prstGeom prst="rect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...</a:t>
            </a:r>
          </a:p>
        </p:txBody>
      </p:sp>
      <p:sp>
        <p:nvSpPr>
          <p:cNvPr id="41" name="Oval 57">
            <a:extLst>
              <a:ext uri="{FF2B5EF4-FFF2-40B4-BE49-F238E27FC236}">
                <a16:creationId xmlns:a16="http://schemas.microsoft.com/office/drawing/2014/main" id="{A5A46478-6579-0D1C-B006-096115BC8FE1}"/>
              </a:ext>
            </a:extLst>
          </p:cNvPr>
          <p:cNvSpPr/>
          <p:nvPr/>
        </p:nvSpPr>
        <p:spPr>
          <a:xfrm>
            <a:off x="3968119" y="5271410"/>
            <a:ext cx="396240" cy="396240"/>
          </a:xfrm>
          <a:prstGeom prst="ellipse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58">
            <a:extLst>
              <a:ext uri="{FF2B5EF4-FFF2-40B4-BE49-F238E27FC236}">
                <a16:creationId xmlns:a16="http://schemas.microsoft.com/office/drawing/2014/main" id="{9FCBFCB9-4849-F340-1B77-76A8DD690756}"/>
              </a:ext>
            </a:extLst>
          </p:cNvPr>
          <p:cNvCxnSpPr>
            <a:cxnSpLocks/>
          </p:cNvCxnSpPr>
          <p:nvPr/>
        </p:nvCxnSpPr>
        <p:spPr>
          <a:xfrm>
            <a:off x="4166239" y="4997126"/>
            <a:ext cx="0" cy="274284"/>
          </a:xfrm>
          <a:prstGeom prst="line">
            <a:avLst/>
          </a:prstGeom>
          <a:ln>
            <a:solidFill>
              <a:srgbClr val="BB3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59">
            <a:extLst>
              <a:ext uri="{FF2B5EF4-FFF2-40B4-BE49-F238E27FC236}">
                <a16:creationId xmlns:a16="http://schemas.microsoft.com/office/drawing/2014/main" id="{F3997735-B7C4-9188-4AF4-7281989EC321}"/>
              </a:ext>
            </a:extLst>
          </p:cNvPr>
          <p:cNvSpPr txBox="1"/>
          <p:nvPr/>
        </p:nvSpPr>
        <p:spPr>
          <a:xfrm>
            <a:off x="3777778" y="4715924"/>
            <a:ext cx="776923" cy="286232"/>
          </a:xfrm>
          <a:prstGeom prst="rect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...</a:t>
            </a:r>
          </a:p>
        </p:txBody>
      </p:sp>
      <p:sp>
        <p:nvSpPr>
          <p:cNvPr id="44" name="Oval 60">
            <a:extLst>
              <a:ext uri="{FF2B5EF4-FFF2-40B4-BE49-F238E27FC236}">
                <a16:creationId xmlns:a16="http://schemas.microsoft.com/office/drawing/2014/main" id="{97F83066-DFC9-8CE5-2C4B-58C97D597A87}"/>
              </a:ext>
            </a:extLst>
          </p:cNvPr>
          <p:cNvSpPr/>
          <p:nvPr/>
        </p:nvSpPr>
        <p:spPr>
          <a:xfrm>
            <a:off x="2847220" y="5271410"/>
            <a:ext cx="396240" cy="396240"/>
          </a:xfrm>
          <a:prstGeom prst="ellipse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61">
            <a:extLst>
              <a:ext uri="{FF2B5EF4-FFF2-40B4-BE49-F238E27FC236}">
                <a16:creationId xmlns:a16="http://schemas.microsoft.com/office/drawing/2014/main" id="{398D4F67-7B82-0B00-6C03-E7C5AFB3B65B}"/>
              </a:ext>
            </a:extLst>
          </p:cNvPr>
          <p:cNvCxnSpPr>
            <a:cxnSpLocks/>
          </p:cNvCxnSpPr>
          <p:nvPr/>
        </p:nvCxnSpPr>
        <p:spPr>
          <a:xfrm>
            <a:off x="3045340" y="4997126"/>
            <a:ext cx="0" cy="274284"/>
          </a:xfrm>
          <a:prstGeom prst="line">
            <a:avLst/>
          </a:prstGeom>
          <a:ln>
            <a:solidFill>
              <a:srgbClr val="BB3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62">
            <a:extLst>
              <a:ext uri="{FF2B5EF4-FFF2-40B4-BE49-F238E27FC236}">
                <a16:creationId xmlns:a16="http://schemas.microsoft.com/office/drawing/2014/main" id="{8E0DB88C-C5BB-685E-BEC4-EAEB9AF061D0}"/>
              </a:ext>
            </a:extLst>
          </p:cNvPr>
          <p:cNvSpPr txBox="1"/>
          <p:nvPr/>
        </p:nvSpPr>
        <p:spPr>
          <a:xfrm>
            <a:off x="2656879" y="4715924"/>
            <a:ext cx="776923" cy="286232"/>
          </a:xfrm>
          <a:prstGeom prst="rect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...</a:t>
            </a:r>
          </a:p>
        </p:txBody>
      </p:sp>
      <p:sp>
        <p:nvSpPr>
          <p:cNvPr id="47" name="Oval 63">
            <a:extLst>
              <a:ext uri="{FF2B5EF4-FFF2-40B4-BE49-F238E27FC236}">
                <a16:creationId xmlns:a16="http://schemas.microsoft.com/office/drawing/2014/main" id="{E3A2E463-DD59-3BBB-C4EB-FF0E5F9754AA}"/>
              </a:ext>
            </a:extLst>
          </p:cNvPr>
          <p:cNvSpPr/>
          <p:nvPr/>
        </p:nvSpPr>
        <p:spPr>
          <a:xfrm>
            <a:off x="1681020" y="5271410"/>
            <a:ext cx="396240" cy="396240"/>
          </a:xfrm>
          <a:prstGeom prst="ellipse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64">
            <a:extLst>
              <a:ext uri="{FF2B5EF4-FFF2-40B4-BE49-F238E27FC236}">
                <a16:creationId xmlns:a16="http://schemas.microsoft.com/office/drawing/2014/main" id="{41309A8C-D008-5F63-2B44-2276BFFF9271}"/>
              </a:ext>
            </a:extLst>
          </p:cNvPr>
          <p:cNvCxnSpPr>
            <a:cxnSpLocks/>
          </p:cNvCxnSpPr>
          <p:nvPr/>
        </p:nvCxnSpPr>
        <p:spPr>
          <a:xfrm>
            <a:off x="1879140" y="4997126"/>
            <a:ext cx="0" cy="274284"/>
          </a:xfrm>
          <a:prstGeom prst="line">
            <a:avLst/>
          </a:prstGeom>
          <a:ln>
            <a:solidFill>
              <a:srgbClr val="BB3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65">
            <a:extLst>
              <a:ext uri="{FF2B5EF4-FFF2-40B4-BE49-F238E27FC236}">
                <a16:creationId xmlns:a16="http://schemas.microsoft.com/office/drawing/2014/main" id="{3A94DE3B-A4F6-E2D5-0607-409560ABB333}"/>
              </a:ext>
            </a:extLst>
          </p:cNvPr>
          <p:cNvSpPr txBox="1"/>
          <p:nvPr/>
        </p:nvSpPr>
        <p:spPr>
          <a:xfrm>
            <a:off x="1490679" y="4715924"/>
            <a:ext cx="776923" cy="286232"/>
          </a:xfrm>
          <a:prstGeom prst="rect">
            <a:avLst/>
          </a:prstGeom>
          <a:solidFill>
            <a:srgbClr val="E8580C"/>
          </a:solidFill>
          <a:ln>
            <a:solidFill>
              <a:srgbClr val="BB357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700113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 smtClean="0"/>
              <a:t>Team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de-DE" sz="3200" dirty="0"/>
              <a:t>Das </a:t>
            </a:r>
            <a:r>
              <a:rPr lang="de-DE" sz="3200" dirty="0" smtClean="0"/>
              <a:t>Team</a:t>
            </a:r>
          </a:p>
          <a:p>
            <a:r>
              <a:rPr lang="de-DE" sz="1400" dirty="0">
                <a:cs typeface="Arial"/>
              </a:rPr>
              <a:t>Beschreibung des </a:t>
            </a:r>
            <a:r>
              <a:rPr lang="de-DE" sz="1400" dirty="0" smtClean="0">
                <a:cs typeface="Arial"/>
              </a:rPr>
              <a:t>Teams</a:t>
            </a:r>
            <a:endParaRPr lang="de-DE" sz="1400" dirty="0"/>
          </a:p>
        </p:txBody>
      </p:sp>
      <p:sp>
        <p:nvSpPr>
          <p:cNvPr id="61" name="Textfeld 3">
            <a:extLst>
              <a:ext uri="{FF2B5EF4-FFF2-40B4-BE49-F238E27FC236}">
                <a16:creationId xmlns:a16="http://schemas.microsoft.com/office/drawing/2014/main" id="{F1EEE63E-10C9-038D-811C-B0EA505BEC2B}"/>
              </a:ext>
            </a:extLst>
          </p:cNvPr>
          <p:cNvSpPr/>
          <p:nvPr/>
        </p:nvSpPr>
        <p:spPr bwMode="auto">
          <a:xfrm>
            <a:off x="2764230" y="2360541"/>
            <a:ext cx="1675632" cy="808780"/>
          </a:xfrm>
          <a:prstGeom prst="rect">
            <a:avLst/>
          </a:prstGeom>
          <a:noFill/>
          <a:ln>
            <a:noFill/>
          </a:ln>
        </p:spPr>
        <p:txBody>
          <a:bodyPr wrap="square" lIns="0" tIns="41359" rIns="82718" bIns="41359">
            <a:noAutofit/>
          </a:bodyPr>
          <a:lstStyle>
            <a:lvl1pPr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9pPr>
          </a:lstStyle>
          <a:p>
            <a:pPr>
              <a:spcAft>
                <a:spcPts val="543"/>
              </a:spcAft>
              <a:defRPr/>
            </a:pPr>
            <a:r>
              <a:rPr lang="de-DE" sz="1400" b="1" dirty="0">
                <a:latin typeface="Ubuntu" panose="020B0504030602030204" pitchFamily="34" charset="0"/>
                <a:cs typeface="Arial"/>
              </a:rPr>
              <a:t>Maria Musterfrau</a:t>
            </a:r>
            <a:endParaRPr lang="de-DE" sz="1100" dirty="0">
              <a:latin typeface="Ubuntu" panose="020B0504030602030204" pitchFamily="34" charset="0"/>
            </a:endParaRPr>
          </a:p>
          <a:p>
            <a:pPr marL="228600">
              <a:spcAft>
                <a:spcPts val="543"/>
              </a:spcAft>
              <a:defRPr/>
            </a:pPr>
            <a:r>
              <a:rPr lang="de-DE" sz="1400" dirty="0">
                <a:latin typeface="Ubuntu" panose="020B0504030602030204" pitchFamily="34" charset="0"/>
                <a:cs typeface="Arial"/>
              </a:rPr>
              <a:t> [</a:t>
            </a:r>
            <a:r>
              <a:rPr lang="de-DE" sz="1400" u="sng" dirty="0">
                <a:latin typeface="Ubuntu" panose="020B0504030602030204" pitchFamily="34" charset="0"/>
                <a:cs typeface="Arial"/>
                <a:hlinkClick r:id="rId2" tooltip="mailto:monika.engelen@th-koeln.de"/>
              </a:rPr>
              <a:t>E-Mail</a:t>
            </a:r>
            <a:r>
              <a:rPr lang="de-DE" sz="1400" dirty="0">
                <a:latin typeface="Ubuntu" panose="020B0504030602030204" pitchFamily="34" charset="0"/>
                <a:cs typeface="Arial"/>
              </a:rPr>
              <a:t>]</a:t>
            </a:r>
          </a:p>
          <a:p>
            <a:pPr>
              <a:spcAft>
                <a:spcPts val="543"/>
              </a:spcAft>
              <a:defRPr/>
            </a:pPr>
            <a:r>
              <a:rPr lang="de-DE" sz="1400" dirty="0">
                <a:latin typeface="Ubuntu" panose="020B0504030602030204" pitchFamily="34" charset="0"/>
                <a:cs typeface="Arial"/>
              </a:rPr>
              <a:t>Spezialistin für Software</a:t>
            </a:r>
            <a:endParaRPr lang="de-DE" dirty="0">
              <a:latin typeface="Ubuntu" panose="020B0504030602030204" pitchFamily="34" charset="0"/>
            </a:endParaRPr>
          </a:p>
        </p:txBody>
      </p:sp>
      <p:sp>
        <p:nvSpPr>
          <p:cNvPr id="62" name="Textfeld 3">
            <a:extLst>
              <a:ext uri="{FF2B5EF4-FFF2-40B4-BE49-F238E27FC236}">
                <a16:creationId xmlns:a16="http://schemas.microsoft.com/office/drawing/2014/main" id="{48FEF1A1-1049-302F-A037-EC566BF7BAEE}"/>
              </a:ext>
            </a:extLst>
          </p:cNvPr>
          <p:cNvSpPr/>
          <p:nvPr/>
        </p:nvSpPr>
        <p:spPr bwMode="auto">
          <a:xfrm>
            <a:off x="1658437" y="3471237"/>
            <a:ext cx="2781425" cy="1649450"/>
          </a:xfrm>
          <a:prstGeom prst="rect">
            <a:avLst/>
          </a:prstGeom>
          <a:noFill/>
          <a:ln>
            <a:noFill/>
          </a:ln>
        </p:spPr>
        <p:txBody>
          <a:bodyPr wrap="square" lIns="0" tIns="41359" rIns="82718" bIns="41359">
            <a:noAutofit/>
          </a:bodyPr>
          <a:lstStyle>
            <a:lvl1pPr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9pPr>
          </a:lstStyle>
          <a:p>
            <a:pPr>
              <a:spcAft>
                <a:spcPts val="543"/>
              </a:spcAft>
              <a:defRPr/>
            </a:pPr>
            <a:r>
              <a:rPr lang="de-DE" sz="1400" dirty="0">
                <a:latin typeface="Ubuntu" panose="020B0504030602030204" pitchFamily="34" charset="0"/>
                <a:cs typeface="Arial"/>
              </a:rPr>
              <a:t>Zuständig für...</a:t>
            </a:r>
          </a:p>
          <a:p>
            <a:pPr>
              <a:spcAft>
                <a:spcPts val="543"/>
              </a:spcAft>
              <a:defRPr/>
            </a:pPr>
            <a:endParaRPr lang="de-DE" sz="1400" dirty="0">
              <a:latin typeface="Ubuntu" panose="020B0504030602030204" pitchFamily="34" charset="0"/>
              <a:cs typeface="Arial"/>
            </a:endParaRPr>
          </a:p>
          <a:p>
            <a:pPr>
              <a:spcAft>
                <a:spcPts val="543"/>
              </a:spcAft>
              <a:defRPr/>
            </a:pPr>
            <a:endParaRPr lang="de-DE" sz="1400" dirty="0">
              <a:latin typeface="Ubuntu" panose="020B0504030602030204" pitchFamily="34" charset="0"/>
              <a:cs typeface="Arial"/>
            </a:endParaRPr>
          </a:p>
          <a:p>
            <a:pPr>
              <a:spcAft>
                <a:spcPts val="543"/>
              </a:spcAft>
              <a:defRPr/>
            </a:pPr>
            <a:r>
              <a:rPr lang="de-DE" sz="1400" dirty="0">
                <a:latin typeface="Ubuntu" panose="020B0504030602030204" pitchFamily="34" charset="0"/>
                <a:cs typeface="Arial"/>
              </a:rPr>
              <a:t>Ausbildung in...</a:t>
            </a:r>
          </a:p>
          <a:p>
            <a:pPr>
              <a:spcAft>
                <a:spcPts val="543"/>
              </a:spcAft>
              <a:defRPr/>
            </a:pPr>
            <a:r>
              <a:rPr lang="de-DE" sz="1400" dirty="0">
                <a:latin typeface="Ubuntu" panose="020B0504030602030204" pitchFamily="34" charset="0"/>
                <a:cs typeface="Arial"/>
              </a:rPr>
              <a:t>Studium in...</a:t>
            </a:r>
          </a:p>
          <a:p>
            <a:pPr>
              <a:spcAft>
                <a:spcPts val="543"/>
              </a:spcAft>
              <a:defRPr/>
            </a:pPr>
            <a:r>
              <a:rPr lang="de-DE" sz="1400" dirty="0">
                <a:latin typeface="Ubuntu" panose="020B0504030602030204" pitchFamily="34" charset="0"/>
                <a:cs typeface="Arial"/>
              </a:rPr>
              <a:t>Relevantes Praxisprojekt in...</a:t>
            </a:r>
          </a:p>
          <a:p>
            <a:pPr>
              <a:spcAft>
                <a:spcPts val="543"/>
              </a:spcAft>
              <a:defRPr/>
            </a:pPr>
            <a:r>
              <a:rPr lang="de-DE" sz="1400" dirty="0">
                <a:latin typeface="Ubuntu" panose="020B0504030602030204" pitchFamily="34" charset="0"/>
                <a:cs typeface="Arial"/>
              </a:rPr>
              <a:t>...</a:t>
            </a:r>
            <a:endParaRPr dirty="0">
              <a:latin typeface="Ubuntu" panose="020B0504030602030204" pitchFamily="34" charset="0"/>
            </a:endParaRPr>
          </a:p>
        </p:txBody>
      </p:sp>
      <p:pic>
        <p:nvPicPr>
          <p:cNvPr id="63" name="CustomIcon">
            <a:extLst>
              <a:ext uri="{FF2B5EF4-FFF2-40B4-BE49-F238E27FC236}">
                <a16:creationId xmlns:a16="http://schemas.microsoft.com/office/drawing/2014/main" id="{EA61C4FA-A703-7A24-894B-339E0B4D69C6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2764230" y="2702726"/>
            <a:ext cx="197744" cy="197744"/>
          </a:xfrm>
          <a:prstGeom prst="rect">
            <a:avLst/>
          </a:prstGeom>
        </p:spPr>
      </p:pic>
      <p:cxnSp>
        <p:nvCxnSpPr>
          <p:cNvPr id="64" name="HorizontalLine 76">
            <a:extLst>
              <a:ext uri="{FF2B5EF4-FFF2-40B4-BE49-F238E27FC236}">
                <a16:creationId xmlns:a16="http://schemas.microsoft.com/office/drawing/2014/main" id="{C96CEB5E-A9C1-7287-E16E-2737BC146950}"/>
              </a:ext>
            </a:extLst>
          </p:cNvPr>
          <p:cNvCxnSpPr>
            <a:cxnSpLocks/>
          </p:cNvCxnSpPr>
          <p:nvPr/>
        </p:nvCxnSpPr>
        <p:spPr bwMode="auto">
          <a:xfrm>
            <a:off x="5079944" y="2207743"/>
            <a:ext cx="2781425" cy="0"/>
          </a:xfrm>
          <a:prstGeom prst="line">
            <a:avLst/>
          </a:prstGeom>
          <a:ln w="9525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feld 3">
            <a:extLst>
              <a:ext uri="{FF2B5EF4-FFF2-40B4-BE49-F238E27FC236}">
                <a16:creationId xmlns:a16="http://schemas.microsoft.com/office/drawing/2014/main" id="{FBAAD3EE-673B-33AD-B5F7-8AAF805D3D07}"/>
              </a:ext>
            </a:extLst>
          </p:cNvPr>
          <p:cNvSpPr/>
          <p:nvPr/>
        </p:nvSpPr>
        <p:spPr bwMode="auto">
          <a:xfrm>
            <a:off x="6185737" y="2360541"/>
            <a:ext cx="1675632" cy="808780"/>
          </a:xfrm>
          <a:prstGeom prst="rect">
            <a:avLst/>
          </a:prstGeom>
          <a:noFill/>
          <a:ln>
            <a:noFill/>
          </a:ln>
        </p:spPr>
        <p:txBody>
          <a:bodyPr wrap="square" lIns="0" tIns="41359" rIns="82718" bIns="41359">
            <a:noAutofit/>
          </a:bodyPr>
          <a:lstStyle>
            <a:lvl1pPr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9pPr>
          </a:lstStyle>
          <a:p>
            <a:pPr>
              <a:spcAft>
                <a:spcPts val="543"/>
              </a:spcAft>
              <a:defRPr/>
            </a:pPr>
            <a:r>
              <a:rPr lang="de-DE" sz="1400" b="1" dirty="0">
                <a:latin typeface="Ubuntu" panose="020B0504030602030204" pitchFamily="34" charset="0"/>
                <a:cs typeface="Arial"/>
              </a:rPr>
              <a:t>Max Mustermann</a:t>
            </a:r>
            <a:endParaRPr dirty="0">
              <a:latin typeface="Ubuntu" panose="020B0504030602030204" pitchFamily="34" charset="0"/>
            </a:endParaRPr>
          </a:p>
          <a:p>
            <a:pPr marL="228600">
              <a:spcAft>
                <a:spcPts val="543"/>
              </a:spcAft>
              <a:defRPr/>
            </a:pPr>
            <a:r>
              <a:rPr lang="de-DE" sz="1400" dirty="0">
                <a:latin typeface="Ubuntu" panose="020B0504030602030204" pitchFamily="34" charset="0"/>
                <a:cs typeface="Arial"/>
              </a:rPr>
              <a:t> [</a:t>
            </a:r>
            <a:r>
              <a:rPr lang="de-DE" sz="1400" u="sng" dirty="0">
                <a:latin typeface="Ubuntu" panose="020B0504030602030204" pitchFamily="34" charset="0"/>
                <a:cs typeface="Arial"/>
                <a:hlinkClick r:id="rId4" tooltip="mailto:victor.trofimov@th-koeln.de"/>
              </a:rPr>
              <a:t>E-Mail</a:t>
            </a:r>
            <a:r>
              <a:rPr lang="de-DE" sz="1400" dirty="0">
                <a:latin typeface="Ubuntu" panose="020B0504030602030204" pitchFamily="34" charset="0"/>
                <a:cs typeface="Arial"/>
              </a:rPr>
              <a:t>]</a:t>
            </a:r>
            <a:endParaRPr lang="de-DE" sz="1100" dirty="0">
              <a:latin typeface="Ubuntu" panose="020B0504030602030204" pitchFamily="34" charset="0"/>
            </a:endParaRPr>
          </a:p>
          <a:p>
            <a:pPr>
              <a:spcAft>
                <a:spcPts val="543"/>
              </a:spcAft>
              <a:defRPr/>
            </a:pPr>
            <a:r>
              <a:rPr lang="de-DE" sz="1400" dirty="0">
                <a:latin typeface="Ubuntu" panose="020B0504030602030204" pitchFamily="34" charset="0"/>
                <a:cs typeface="Arial"/>
              </a:rPr>
              <a:t>Spezialist für Hardware</a:t>
            </a:r>
            <a:endParaRPr dirty="0">
              <a:latin typeface="Ubuntu" panose="020B0504030602030204" pitchFamily="34" charset="0"/>
            </a:endParaRPr>
          </a:p>
        </p:txBody>
      </p:sp>
      <p:pic>
        <p:nvPicPr>
          <p:cNvPr id="66" name="CustomIcon">
            <a:extLst>
              <a:ext uri="{FF2B5EF4-FFF2-40B4-BE49-F238E27FC236}">
                <a16:creationId xmlns:a16="http://schemas.microsoft.com/office/drawing/2014/main" id="{EFB1E663-4EE5-AAC9-AB13-19AA01CAECFA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6185737" y="2702726"/>
            <a:ext cx="197744" cy="197744"/>
          </a:xfrm>
          <a:prstGeom prst="rect">
            <a:avLst/>
          </a:prstGeom>
        </p:spPr>
      </p:pic>
      <p:cxnSp>
        <p:nvCxnSpPr>
          <p:cNvPr id="68" name="HorizontalLine 76">
            <a:extLst>
              <a:ext uri="{FF2B5EF4-FFF2-40B4-BE49-F238E27FC236}">
                <a16:creationId xmlns:a16="http://schemas.microsoft.com/office/drawing/2014/main" id="{DDA20B7D-E59C-55E6-31C3-5178B4E2F579}"/>
              </a:ext>
            </a:extLst>
          </p:cNvPr>
          <p:cNvCxnSpPr>
            <a:cxnSpLocks/>
          </p:cNvCxnSpPr>
          <p:nvPr/>
        </p:nvCxnSpPr>
        <p:spPr bwMode="auto">
          <a:xfrm>
            <a:off x="8501452" y="2207743"/>
            <a:ext cx="2781425" cy="0"/>
          </a:xfrm>
          <a:prstGeom prst="line">
            <a:avLst/>
          </a:prstGeom>
          <a:ln w="9525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" name="CustomIcon">
            <a:extLst>
              <a:ext uri="{FF2B5EF4-FFF2-40B4-BE49-F238E27FC236}">
                <a16:creationId xmlns:a16="http://schemas.microsoft.com/office/drawing/2014/main" id="{363BA622-C423-2CFF-A590-41B64C9D2D07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9627349" y="2702726"/>
            <a:ext cx="197744" cy="197744"/>
          </a:xfrm>
          <a:prstGeom prst="rect">
            <a:avLst/>
          </a:prstGeom>
        </p:spPr>
      </p:pic>
      <p:pic>
        <p:nvPicPr>
          <p:cNvPr id="70" name="Grafik 3">
            <a:extLst>
              <a:ext uri="{FF2B5EF4-FFF2-40B4-BE49-F238E27FC236}">
                <a16:creationId xmlns:a16="http://schemas.microsoft.com/office/drawing/2014/main" id="{6CD4D0AD-0F8D-4D25-E574-B539ED61D2F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33" y="2360541"/>
            <a:ext cx="957693" cy="957693"/>
          </a:xfrm>
          <a:prstGeom prst="ellipse">
            <a:avLst/>
          </a:prstGeom>
          <a:solidFill>
            <a:schemeClr val="bg2"/>
          </a:solidFill>
        </p:spPr>
      </p:pic>
      <p:sp>
        <p:nvSpPr>
          <p:cNvPr id="71" name="TextBox 1">
            <a:extLst>
              <a:ext uri="{FF2B5EF4-FFF2-40B4-BE49-F238E27FC236}">
                <a16:creationId xmlns:a16="http://schemas.microsoft.com/office/drawing/2014/main" id="{BF12A572-AC54-4CAE-1522-F2BA3ADCDA38}"/>
              </a:ext>
            </a:extLst>
          </p:cNvPr>
          <p:cNvSpPr txBox="1"/>
          <p:nvPr/>
        </p:nvSpPr>
        <p:spPr>
          <a:xfrm>
            <a:off x="1756084" y="2599322"/>
            <a:ext cx="739391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dirty="0"/>
              <a:t>Bild</a:t>
            </a:r>
          </a:p>
        </p:txBody>
      </p:sp>
      <p:pic>
        <p:nvPicPr>
          <p:cNvPr id="72" name="Grafik 71">
            <a:extLst>
              <a:ext uri="{FF2B5EF4-FFF2-40B4-BE49-F238E27FC236}">
                <a16:creationId xmlns:a16="http://schemas.microsoft.com/office/drawing/2014/main" id="{5A78E995-D1B2-A576-06D3-37B01D324D4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44" y="2360541"/>
            <a:ext cx="957693" cy="957693"/>
          </a:xfrm>
          <a:prstGeom prst="ellipse">
            <a:avLst/>
          </a:prstGeom>
          <a:solidFill>
            <a:schemeClr val="bg2"/>
          </a:solidFill>
        </p:spPr>
      </p:pic>
      <p:sp>
        <p:nvSpPr>
          <p:cNvPr id="73" name="TextBox 13">
            <a:extLst>
              <a:ext uri="{FF2B5EF4-FFF2-40B4-BE49-F238E27FC236}">
                <a16:creationId xmlns:a16="http://schemas.microsoft.com/office/drawing/2014/main" id="{D4661F88-F089-E503-B85B-AFAB5BF715E4}"/>
              </a:ext>
            </a:extLst>
          </p:cNvPr>
          <p:cNvSpPr txBox="1"/>
          <p:nvPr/>
        </p:nvSpPr>
        <p:spPr>
          <a:xfrm>
            <a:off x="5189095" y="2599322"/>
            <a:ext cx="739391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dirty="0"/>
              <a:t>Bild</a:t>
            </a:r>
          </a:p>
        </p:txBody>
      </p:sp>
      <p:pic>
        <p:nvPicPr>
          <p:cNvPr id="74" name="Grafik 3">
            <a:extLst>
              <a:ext uri="{FF2B5EF4-FFF2-40B4-BE49-F238E27FC236}">
                <a16:creationId xmlns:a16="http://schemas.microsoft.com/office/drawing/2014/main" id="{690C12D0-CF4F-CE5A-89C6-9C74768B650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452" y="2360541"/>
            <a:ext cx="957693" cy="957693"/>
          </a:xfrm>
          <a:prstGeom prst="ellipse">
            <a:avLst/>
          </a:prstGeom>
          <a:solidFill>
            <a:schemeClr val="bg2"/>
          </a:solidFill>
        </p:spPr>
      </p:pic>
      <p:sp>
        <p:nvSpPr>
          <p:cNvPr id="75" name="TextBox 17">
            <a:extLst>
              <a:ext uri="{FF2B5EF4-FFF2-40B4-BE49-F238E27FC236}">
                <a16:creationId xmlns:a16="http://schemas.microsoft.com/office/drawing/2014/main" id="{CBF571BE-0702-8B33-7121-A87D3242DF5F}"/>
              </a:ext>
            </a:extLst>
          </p:cNvPr>
          <p:cNvSpPr txBox="1"/>
          <p:nvPr/>
        </p:nvSpPr>
        <p:spPr>
          <a:xfrm>
            <a:off x="8610603" y="2599322"/>
            <a:ext cx="739391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dirty="0"/>
              <a:t>Bild</a:t>
            </a:r>
          </a:p>
        </p:txBody>
      </p:sp>
      <p:sp>
        <p:nvSpPr>
          <p:cNvPr id="76" name="Textfeld 3">
            <a:extLst>
              <a:ext uri="{FF2B5EF4-FFF2-40B4-BE49-F238E27FC236}">
                <a16:creationId xmlns:a16="http://schemas.microsoft.com/office/drawing/2014/main" id="{AF9E92AE-5AEA-AD49-AA25-D256E7F17B29}"/>
              </a:ext>
            </a:extLst>
          </p:cNvPr>
          <p:cNvSpPr/>
          <p:nvPr/>
        </p:nvSpPr>
        <p:spPr bwMode="auto">
          <a:xfrm>
            <a:off x="5079944" y="3471237"/>
            <a:ext cx="2781425" cy="1649450"/>
          </a:xfrm>
          <a:prstGeom prst="rect">
            <a:avLst/>
          </a:prstGeom>
          <a:noFill/>
          <a:ln>
            <a:noFill/>
          </a:ln>
        </p:spPr>
        <p:txBody>
          <a:bodyPr wrap="square" lIns="0" tIns="41359" rIns="82718" bIns="41359">
            <a:noAutofit/>
          </a:bodyPr>
          <a:lstStyle>
            <a:lvl1pPr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9pPr>
          </a:lstStyle>
          <a:p>
            <a:pPr>
              <a:spcAft>
                <a:spcPts val="543"/>
              </a:spcAft>
              <a:defRPr/>
            </a:pPr>
            <a:r>
              <a:rPr lang="de-DE" sz="1400" dirty="0">
                <a:latin typeface="Ubuntu" panose="020B0504030602030204" pitchFamily="34" charset="0"/>
                <a:cs typeface="Arial"/>
              </a:rPr>
              <a:t>Zuständig für...</a:t>
            </a:r>
          </a:p>
          <a:p>
            <a:pPr>
              <a:spcAft>
                <a:spcPts val="543"/>
              </a:spcAft>
              <a:defRPr/>
            </a:pPr>
            <a:endParaRPr lang="de-DE" sz="1400" dirty="0">
              <a:latin typeface="Ubuntu" panose="020B0504030602030204" pitchFamily="34" charset="0"/>
              <a:cs typeface="Arial"/>
            </a:endParaRPr>
          </a:p>
          <a:p>
            <a:pPr>
              <a:spcAft>
                <a:spcPts val="543"/>
              </a:spcAft>
              <a:defRPr/>
            </a:pPr>
            <a:endParaRPr lang="de-DE" sz="1400" dirty="0">
              <a:latin typeface="Ubuntu" panose="020B0504030602030204" pitchFamily="34" charset="0"/>
              <a:cs typeface="Arial"/>
            </a:endParaRPr>
          </a:p>
          <a:p>
            <a:pPr>
              <a:spcAft>
                <a:spcPts val="543"/>
              </a:spcAft>
              <a:defRPr/>
            </a:pPr>
            <a:r>
              <a:rPr lang="de-DE" sz="1400" dirty="0">
                <a:latin typeface="Ubuntu" panose="020B0504030602030204" pitchFamily="34" charset="0"/>
                <a:cs typeface="Arial"/>
              </a:rPr>
              <a:t>Ausbildung in...</a:t>
            </a:r>
          </a:p>
          <a:p>
            <a:pPr>
              <a:spcAft>
                <a:spcPts val="543"/>
              </a:spcAft>
              <a:defRPr/>
            </a:pPr>
            <a:r>
              <a:rPr lang="de-DE" sz="1400" dirty="0">
                <a:latin typeface="Ubuntu" panose="020B0504030602030204" pitchFamily="34" charset="0"/>
                <a:cs typeface="Arial"/>
              </a:rPr>
              <a:t>Studium in...</a:t>
            </a:r>
          </a:p>
          <a:p>
            <a:pPr>
              <a:spcAft>
                <a:spcPts val="543"/>
              </a:spcAft>
              <a:defRPr/>
            </a:pPr>
            <a:r>
              <a:rPr lang="de-DE" sz="1400" dirty="0">
                <a:latin typeface="Ubuntu" panose="020B0504030602030204" pitchFamily="34" charset="0"/>
                <a:cs typeface="Arial"/>
              </a:rPr>
              <a:t>Relevantes Praxisprojekt in...</a:t>
            </a:r>
          </a:p>
          <a:p>
            <a:pPr>
              <a:spcAft>
                <a:spcPts val="543"/>
              </a:spcAft>
              <a:defRPr/>
            </a:pPr>
            <a:r>
              <a:rPr lang="de-DE" sz="1400" dirty="0">
                <a:latin typeface="Ubuntu" panose="020B0504030602030204" pitchFamily="34" charset="0"/>
                <a:cs typeface="Arial"/>
              </a:rPr>
              <a:t>...</a:t>
            </a:r>
            <a:endParaRPr dirty="0">
              <a:latin typeface="Ubuntu" panose="020B0504030602030204" pitchFamily="34" charset="0"/>
            </a:endParaRPr>
          </a:p>
        </p:txBody>
      </p:sp>
      <p:sp>
        <p:nvSpPr>
          <p:cNvPr id="77" name="Textfeld 3">
            <a:extLst>
              <a:ext uri="{FF2B5EF4-FFF2-40B4-BE49-F238E27FC236}">
                <a16:creationId xmlns:a16="http://schemas.microsoft.com/office/drawing/2014/main" id="{AA91A780-C44F-D9DF-3B0F-4A5B2953978A}"/>
              </a:ext>
            </a:extLst>
          </p:cNvPr>
          <p:cNvSpPr/>
          <p:nvPr/>
        </p:nvSpPr>
        <p:spPr bwMode="auto">
          <a:xfrm>
            <a:off x="8501451" y="3471237"/>
            <a:ext cx="2781425" cy="1649450"/>
          </a:xfrm>
          <a:prstGeom prst="rect">
            <a:avLst/>
          </a:prstGeom>
          <a:noFill/>
          <a:ln>
            <a:noFill/>
          </a:ln>
        </p:spPr>
        <p:txBody>
          <a:bodyPr wrap="square" lIns="0" tIns="41359" rIns="82718" bIns="41359">
            <a:noAutofit/>
          </a:bodyPr>
          <a:lstStyle>
            <a:lvl1pPr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9pPr>
          </a:lstStyle>
          <a:p>
            <a:pPr>
              <a:spcAft>
                <a:spcPts val="543"/>
              </a:spcAft>
              <a:defRPr/>
            </a:pPr>
            <a:r>
              <a:rPr lang="de-DE" sz="1400" dirty="0">
                <a:latin typeface="Ubuntu" panose="020B0504030602030204" pitchFamily="34" charset="0"/>
                <a:cs typeface="Arial"/>
              </a:rPr>
              <a:t>Zuständig für...</a:t>
            </a:r>
          </a:p>
          <a:p>
            <a:pPr>
              <a:spcAft>
                <a:spcPts val="543"/>
              </a:spcAft>
              <a:defRPr/>
            </a:pPr>
            <a:endParaRPr lang="de-DE" sz="1400" dirty="0">
              <a:latin typeface="Ubuntu" panose="020B0504030602030204" pitchFamily="34" charset="0"/>
              <a:cs typeface="Arial"/>
            </a:endParaRPr>
          </a:p>
          <a:p>
            <a:pPr>
              <a:spcAft>
                <a:spcPts val="543"/>
              </a:spcAft>
              <a:defRPr/>
            </a:pPr>
            <a:endParaRPr lang="de-DE" sz="1400" dirty="0">
              <a:latin typeface="Ubuntu" panose="020B0504030602030204" pitchFamily="34" charset="0"/>
              <a:cs typeface="Arial"/>
            </a:endParaRPr>
          </a:p>
          <a:p>
            <a:pPr>
              <a:spcAft>
                <a:spcPts val="543"/>
              </a:spcAft>
              <a:defRPr/>
            </a:pPr>
            <a:r>
              <a:rPr lang="de-DE" sz="1400" dirty="0">
                <a:latin typeface="Ubuntu" panose="020B0504030602030204" pitchFamily="34" charset="0"/>
                <a:cs typeface="Arial"/>
              </a:rPr>
              <a:t>Ausbildung in...</a:t>
            </a:r>
          </a:p>
          <a:p>
            <a:pPr>
              <a:spcAft>
                <a:spcPts val="543"/>
              </a:spcAft>
              <a:defRPr/>
            </a:pPr>
            <a:r>
              <a:rPr lang="de-DE" sz="1400" dirty="0">
                <a:latin typeface="Ubuntu" panose="020B0504030602030204" pitchFamily="34" charset="0"/>
                <a:cs typeface="Arial"/>
              </a:rPr>
              <a:t>Studium in...</a:t>
            </a:r>
          </a:p>
          <a:p>
            <a:pPr>
              <a:spcAft>
                <a:spcPts val="543"/>
              </a:spcAft>
              <a:defRPr/>
            </a:pPr>
            <a:r>
              <a:rPr lang="de-DE" sz="1400" dirty="0">
                <a:latin typeface="Ubuntu" panose="020B0504030602030204" pitchFamily="34" charset="0"/>
                <a:cs typeface="Arial"/>
              </a:rPr>
              <a:t>Relevantes Praxisprojekt in...</a:t>
            </a:r>
          </a:p>
          <a:p>
            <a:pPr>
              <a:spcAft>
                <a:spcPts val="543"/>
              </a:spcAft>
              <a:defRPr/>
            </a:pPr>
            <a:r>
              <a:rPr lang="de-DE" sz="1400" dirty="0">
                <a:latin typeface="Ubuntu" panose="020B0504030602030204" pitchFamily="34" charset="0"/>
                <a:cs typeface="Arial"/>
              </a:rPr>
              <a:t>...</a:t>
            </a:r>
            <a:endParaRPr dirty="0">
              <a:latin typeface="Ubuntu" panose="020B0504030602030204" pitchFamily="34" charset="0"/>
            </a:endParaRPr>
          </a:p>
        </p:txBody>
      </p:sp>
      <p:sp>
        <p:nvSpPr>
          <p:cNvPr id="78" name="Textfeld 3">
            <a:extLst>
              <a:ext uri="{FF2B5EF4-FFF2-40B4-BE49-F238E27FC236}">
                <a16:creationId xmlns:a16="http://schemas.microsoft.com/office/drawing/2014/main" id="{FBAAD3EE-673B-33AD-B5F7-8AAF805D3D07}"/>
              </a:ext>
            </a:extLst>
          </p:cNvPr>
          <p:cNvSpPr/>
          <p:nvPr/>
        </p:nvSpPr>
        <p:spPr bwMode="auto">
          <a:xfrm>
            <a:off x="9627349" y="2357639"/>
            <a:ext cx="1675632" cy="808780"/>
          </a:xfrm>
          <a:prstGeom prst="rect">
            <a:avLst/>
          </a:prstGeom>
          <a:noFill/>
          <a:ln>
            <a:noFill/>
          </a:ln>
        </p:spPr>
        <p:txBody>
          <a:bodyPr wrap="square" lIns="0" tIns="41359" rIns="82718" bIns="41359">
            <a:noAutofit/>
          </a:bodyPr>
          <a:lstStyle>
            <a:lvl1pPr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yriadRegular"/>
                <a:ea typeface="ＭＳ Ｐゴシック"/>
              </a:defRPr>
            </a:lvl9pPr>
          </a:lstStyle>
          <a:p>
            <a:pPr>
              <a:spcAft>
                <a:spcPts val="543"/>
              </a:spcAft>
              <a:defRPr/>
            </a:pPr>
            <a:r>
              <a:rPr lang="de-DE" sz="1400" b="1" dirty="0" smtClean="0">
                <a:latin typeface="Ubuntu" panose="020B0504030602030204" pitchFamily="34" charset="0"/>
                <a:cs typeface="Arial"/>
              </a:rPr>
              <a:t>…</a:t>
            </a:r>
            <a:endParaRPr dirty="0">
              <a:latin typeface="Ubuntu" panose="020B0504030602030204" pitchFamily="34" charset="0"/>
            </a:endParaRPr>
          </a:p>
          <a:p>
            <a:pPr marL="228600">
              <a:spcAft>
                <a:spcPts val="543"/>
              </a:spcAft>
              <a:defRPr/>
            </a:pPr>
            <a:r>
              <a:rPr lang="de-DE" sz="1400" dirty="0">
                <a:latin typeface="Ubuntu" panose="020B0504030602030204" pitchFamily="34" charset="0"/>
                <a:cs typeface="Arial"/>
              </a:rPr>
              <a:t> [</a:t>
            </a:r>
            <a:r>
              <a:rPr lang="de-DE" sz="1400" u="sng" dirty="0">
                <a:latin typeface="Ubuntu" panose="020B0504030602030204" pitchFamily="34" charset="0"/>
                <a:cs typeface="Arial"/>
                <a:hlinkClick r:id="rId4" tooltip="mailto:victor.trofimov@th-koeln.de"/>
              </a:rPr>
              <a:t>E-Mail</a:t>
            </a:r>
            <a:r>
              <a:rPr lang="de-DE" sz="1400" dirty="0">
                <a:latin typeface="Ubuntu" panose="020B0504030602030204" pitchFamily="34" charset="0"/>
                <a:cs typeface="Arial"/>
              </a:rPr>
              <a:t>]</a:t>
            </a:r>
            <a:endParaRPr lang="de-DE" sz="1100" dirty="0">
              <a:latin typeface="Ubuntu" panose="020B0504030602030204" pitchFamily="34" charset="0"/>
            </a:endParaRPr>
          </a:p>
          <a:p>
            <a:pPr>
              <a:spcAft>
                <a:spcPts val="543"/>
              </a:spcAft>
              <a:defRPr/>
            </a:pPr>
            <a:r>
              <a:rPr lang="de-DE" sz="1400" dirty="0" smtClean="0">
                <a:latin typeface="Ubuntu" panose="020B0504030602030204" pitchFamily="34" charset="0"/>
                <a:cs typeface="Arial"/>
              </a:rPr>
              <a:t>Spezialistin </a:t>
            </a:r>
            <a:r>
              <a:rPr lang="de-DE" sz="1400" dirty="0">
                <a:latin typeface="Ubuntu" panose="020B0504030602030204" pitchFamily="34" charset="0"/>
                <a:cs typeface="Arial"/>
              </a:rPr>
              <a:t>für </a:t>
            </a:r>
            <a:r>
              <a:rPr lang="de-DE" sz="1400" dirty="0" smtClean="0">
                <a:latin typeface="Ubuntu" panose="020B0504030602030204" pitchFamily="34" charset="0"/>
                <a:cs typeface="Arial"/>
              </a:rPr>
              <a:t>Marketing</a:t>
            </a:r>
            <a:endParaRPr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041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heme/theme1.xml><?xml version="1.0" encoding="utf-8"?>
<a:theme xmlns:a="http://schemas.openxmlformats.org/drawingml/2006/main" name="Gateway TH Köln">
  <a:themeElements>
    <a:clrScheme name="Benutzerdefiniert 2">
      <a:dk1>
        <a:srgbClr val="000000"/>
      </a:dk1>
      <a:lt1>
        <a:srgbClr val="FFFFFF"/>
      </a:lt1>
      <a:dk2>
        <a:srgbClr val="C00000"/>
      </a:dk2>
      <a:lt2>
        <a:srgbClr val="E7E6E6"/>
      </a:lt2>
      <a:accent1>
        <a:srgbClr val="EA5A00"/>
      </a:accent1>
      <a:accent2>
        <a:srgbClr val="B43092"/>
      </a:accent2>
      <a:accent3>
        <a:srgbClr val="FFCA00"/>
      </a:accent3>
      <a:accent4>
        <a:srgbClr val="009AAB"/>
      </a:accent4>
      <a:accent5>
        <a:srgbClr val="00569D"/>
      </a:accent5>
      <a:accent6>
        <a:srgbClr val="00B1D4"/>
      </a:accent6>
      <a:hlink>
        <a:srgbClr val="000000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teway TH Köln_Verlauf">
  <a:themeElements>
    <a:clrScheme name="Benutzerdefiniert 2">
      <a:dk1>
        <a:srgbClr val="000000"/>
      </a:dk1>
      <a:lt1>
        <a:srgbClr val="FFFFFF"/>
      </a:lt1>
      <a:dk2>
        <a:srgbClr val="C00000"/>
      </a:dk2>
      <a:lt2>
        <a:srgbClr val="E7E6E6"/>
      </a:lt2>
      <a:accent1>
        <a:srgbClr val="EA5A00"/>
      </a:accent1>
      <a:accent2>
        <a:srgbClr val="B43092"/>
      </a:accent2>
      <a:accent3>
        <a:srgbClr val="FFCA00"/>
      </a:accent3>
      <a:accent4>
        <a:srgbClr val="009AAB"/>
      </a:accent4>
      <a:accent5>
        <a:srgbClr val="00569D"/>
      </a:accent5>
      <a:accent6>
        <a:srgbClr val="00B1D4"/>
      </a:accent6>
      <a:hlink>
        <a:srgbClr val="000000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ateway TH Köln_Patte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ateway Hochschulen">
  <a:themeElements>
    <a:clrScheme name="Gatewa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CA00"/>
      </a:accent1>
      <a:accent2>
        <a:srgbClr val="009AAB"/>
      </a:accent2>
      <a:accent3>
        <a:srgbClr val="D8100B"/>
      </a:accent3>
      <a:accent4>
        <a:srgbClr val="FF772C"/>
      </a:accent4>
      <a:accent5>
        <a:srgbClr val="7CD6C7"/>
      </a:accent5>
      <a:accent6>
        <a:srgbClr val="3FB46A"/>
      </a:accent6>
      <a:hlink>
        <a:srgbClr val="684593"/>
      </a:hlink>
      <a:folHlink>
        <a:srgbClr val="026BB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ateway Hochschulen_Verlau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Gateway Hochschulen_Patte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491B3C20A59014FBA2FE59177EDDF36" ma:contentTypeVersion="9" ma:contentTypeDescription="Ein neues Dokument erstellen." ma:contentTypeScope="" ma:versionID="c003bdd49587cf79416afed185ab4117">
  <xsd:schema xmlns:xsd="http://www.w3.org/2001/XMLSchema" xmlns:xs="http://www.w3.org/2001/XMLSchema" xmlns:p="http://schemas.microsoft.com/office/2006/metadata/properties" xmlns:ns2="1cfe934b-fbdc-44f1-8ba0-d38d66a391be" targetNamespace="http://schemas.microsoft.com/office/2006/metadata/properties" ma:root="true" ma:fieldsID="db82b25a0beaeaf835d1dd061fc0d729" ns2:_="">
    <xsd:import namespace="1cfe934b-fbdc-44f1-8ba0-d38d66a391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e934b-fbdc-44f1-8ba0-d38d66a39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37431A-DF38-4CF6-9822-345244D4066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cfe934b-fbdc-44f1-8ba0-d38d66a391b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318BBC6-0217-46D7-AEE9-053BC925C4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fe934b-fbdc-44f1-8ba0-d38d66a391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3A2D11-E5AF-457F-99C4-9D81767BD1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755</Words>
  <Application>Microsoft Office PowerPoint</Application>
  <PresentationFormat>Breitbild</PresentationFormat>
  <Paragraphs>129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8</vt:i4>
      </vt:variant>
    </vt:vector>
  </HeadingPairs>
  <TitlesOfParts>
    <vt:vector size="21" baseType="lpstr">
      <vt:lpstr>Calibri</vt:lpstr>
      <vt:lpstr>MS PGothic</vt:lpstr>
      <vt:lpstr>Ubuntu</vt:lpstr>
      <vt:lpstr>Aller</vt:lpstr>
      <vt:lpstr>Wingdings</vt:lpstr>
      <vt:lpstr>Arial</vt:lpstr>
      <vt:lpstr>Aller bold</vt:lpstr>
      <vt:lpstr>Gateway TH Köln</vt:lpstr>
      <vt:lpstr>Gateway TH Köln_Verlauf</vt:lpstr>
      <vt:lpstr>Gateway TH Köln_Pattern</vt:lpstr>
      <vt:lpstr>Gateway Hochschulen</vt:lpstr>
      <vt:lpstr>Gateway Hochschulen_Verlauf</vt:lpstr>
      <vt:lpstr>Gateway Hochschulen_Pattern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Vanessa Murawski</dc:creator>
  <cp:lastModifiedBy>Stephanie Grubenbecher (sgrubenb)</cp:lastModifiedBy>
  <cp:revision>109</cp:revision>
  <cp:lastPrinted>2020-09-14T13:37:39Z</cp:lastPrinted>
  <dcterms:created xsi:type="dcterms:W3CDTF">2020-09-14T11:42:14Z</dcterms:created>
  <dcterms:modified xsi:type="dcterms:W3CDTF">2025-05-02T12:18:22Z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0x0101009491B3C20A59014FBA2FE59177EDDF36</vt:lpwstr>
  </property>
</Properties>
</file>