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6.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7.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8.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9.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0.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Lst>
  <p:notesMasterIdLst>
    <p:notesMasterId r:id="rId16"/>
  </p:notesMasterIdLst>
  <p:sldIdLst>
    <p:sldId id="256" r:id="rId5"/>
    <p:sldId id="257" r:id="rId6"/>
    <p:sldId id="267" r:id="rId7"/>
    <p:sldId id="277" r:id="rId8"/>
    <p:sldId id="278" r:id="rId9"/>
    <p:sldId id="279" r:id="rId10"/>
    <p:sldId id="280" r:id="rId11"/>
    <p:sldId id="281" r:id="rId12"/>
    <p:sldId id="282" r:id="rId13"/>
    <p:sldId id="283" r:id="rId14"/>
    <p:sldId id="261" r:id="rId15"/>
  </p:sldIdLst>
  <p:sldSz cx="9144000" cy="6858000" type="screen4x3"/>
  <p:notesSz cx="10234613" cy="7099300"/>
  <p:custDataLst>
    <p:tags r:id="rId17"/>
  </p:custDataLst>
  <p:defaultTextStyle>
    <a:defPPr>
      <a:defRPr lang="de-DE"/>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5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9"/>
    <a:srgbClr val="2E2A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C38B40-B231-42C9-A98A-ED9F06E033E2}" v="3" dt="2023-09-19T18:17:15.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8" autoAdjust="0"/>
    <p:restoredTop sz="97364" autoAdjust="0"/>
  </p:normalViewPr>
  <p:slideViewPr>
    <p:cSldViewPr>
      <p:cViewPr varScale="1">
        <p:scale>
          <a:sx n="78" d="100"/>
          <a:sy n="78" d="100"/>
        </p:scale>
        <p:origin x="1632" y="62"/>
      </p:cViewPr>
      <p:guideLst>
        <p:guide orient="horz" pos="2160"/>
        <p:guide pos="2880"/>
        <p:guide orient="horz" pos="527"/>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Trofimov (vtrofimo)" userId="S::vtrofimo@th-koeln.de::6b6db643-30e4-4fbb-b480-1723a773822b" providerId="AD" clId="Web-{06C38B40-B231-42C9-A98A-ED9F06E033E2}"/>
    <pc:docChg chg="modSld">
      <pc:chgData name="Victor Trofimov (vtrofimo)" userId="S::vtrofimo@th-koeln.de::6b6db643-30e4-4fbb-b480-1723a773822b" providerId="AD" clId="Web-{06C38B40-B231-42C9-A98A-ED9F06E033E2}" dt="2023-09-19T18:17:14.622" v="1" actId="20577"/>
      <pc:docMkLst>
        <pc:docMk/>
      </pc:docMkLst>
      <pc:sldChg chg="modSp">
        <pc:chgData name="Victor Trofimov (vtrofimo)" userId="S::vtrofimo@th-koeln.de::6b6db643-30e4-4fbb-b480-1723a773822b" providerId="AD" clId="Web-{06C38B40-B231-42C9-A98A-ED9F06E033E2}" dt="2023-09-19T18:17:14.622" v="1" actId="20577"/>
        <pc:sldMkLst>
          <pc:docMk/>
          <pc:sldMk cId="0" sldId="261"/>
        </pc:sldMkLst>
        <pc:spChg chg="mod">
          <ac:chgData name="Victor Trofimov (vtrofimo)" userId="S::vtrofimo@th-koeln.de::6b6db643-30e4-4fbb-b480-1723a773822b" providerId="AD" clId="Web-{06C38B40-B231-42C9-A98A-ED9F06E033E2}" dt="2023-09-19T18:17:14.622" v="1" actId="20577"/>
          <ac:spMkLst>
            <pc:docMk/>
            <pc:sldMk cId="0" sldId="261"/>
            <ac:spMk id="2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4999" cy="356609"/>
          </a:xfrm>
          <a:prstGeom prst="rect">
            <a:avLst/>
          </a:prstGeom>
        </p:spPr>
        <p:txBody>
          <a:bodyPr vert="horz" lIns="99048" tIns="49524" rIns="99048" bIns="49524" rtlCol="0"/>
          <a:lstStyle>
            <a:lvl1pPr algn="l">
              <a:defRPr sz="1300"/>
            </a:lvl1pPr>
          </a:lstStyle>
          <a:p>
            <a:endParaRPr lang="de-DE"/>
          </a:p>
        </p:txBody>
      </p:sp>
      <p:sp>
        <p:nvSpPr>
          <p:cNvPr id="3" name="Date Placeholder 2"/>
          <p:cNvSpPr>
            <a:spLocks noGrp="1"/>
          </p:cNvSpPr>
          <p:nvPr>
            <p:ph type="dt" idx="1"/>
          </p:nvPr>
        </p:nvSpPr>
        <p:spPr>
          <a:xfrm>
            <a:off x="5797838" y="0"/>
            <a:ext cx="4434999" cy="356609"/>
          </a:xfrm>
          <a:prstGeom prst="rect">
            <a:avLst/>
          </a:prstGeom>
        </p:spPr>
        <p:txBody>
          <a:bodyPr vert="horz" lIns="99048" tIns="49524" rIns="99048" bIns="49524" rtlCol="0"/>
          <a:lstStyle>
            <a:lvl1pPr algn="r">
              <a:defRPr sz="1300"/>
            </a:lvl1pPr>
          </a:lstStyle>
          <a:p>
            <a:fld id="{0E9F79DE-C898-4F9E-86E6-41B4A5FF165C}" type="datetimeFigureOut">
              <a:rPr lang="de-DE" smtClean="0"/>
              <a:t>19.09.2023</a:t>
            </a:fld>
            <a:endParaRPr lang="de-DE"/>
          </a:p>
        </p:txBody>
      </p:sp>
      <p:sp>
        <p:nvSpPr>
          <p:cNvPr id="4" name="Slide Image Placeholder 3"/>
          <p:cNvSpPr>
            <a:spLocks noGrp="1" noRot="1" noChangeAspect="1"/>
          </p:cNvSpPr>
          <p:nvPr>
            <p:ph type="sldImg" idx="2"/>
          </p:nvPr>
        </p:nvSpPr>
        <p:spPr>
          <a:xfrm>
            <a:off x="3519488" y="887413"/>
            <a:ext cx="3195637" cy="2395537"/>
          </a:xfrm>
          <a:prstGeom prst="rect">
            <a:avLst/>
          </a:prstGeom>
          <a:noFill/>
          <a:ln w="12700">
            <a:solidFill>
              <a:prstClr val="black"/>
            </a:solidFill>
          </a:ln>
        </p:spPr>
        <p:txBody>
          <a:bodyPr vert="horz" lIns="99048" tIns="49524" rIns="99048" bIns="49524" rtlCol="0" anchor="ctr"/>
          <a:lstStyle/>
          <a:p>
            <a:endParaRPr lang="de-DE"/>
          </a:p>
        </p:txBody>
      </p:sp>
      <p:sp>
        <p:nvSpPr>
          <p:cNvPr id="5" name="Notes Placeholder 4"/>
          <p:cNvSpPr>
            <a:spLocks noGrp="1"/>
          </p:cNvSpPr>
          <p:nvPr>
            <p:ph type="body" sz="quarter" idx="3"/>
          </p:nvPr>
        </p:nvSpPr>
        <p:spPr>
          <a:xfrm>
            <a:off x="1023462" y="3416539"/>
            <a:ext cx="8187690" cy="2795349"/>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6742693"/>
            <a:ext cx="4434999" cy="356608"/>
          </a:xfrm>
          <a:prstGeom prst="rect">
            <a:avLst/>
          </a:prstGeom>
        </p:spPr>
        <p:txBody>
          <a:bodyPr vert="horz" lIns="99048" tIns="49524" rIns="99048" bIns="49524" rtlCol="0" anchor="b"/>
          <a:lstStyle>
            <a:lvl1pPr algn="l">
              <a:defRPr sz="1300"/>
            </a:lvl1pPr>
          </a:lstStyle>
          <a:p>
            <a:endParaRPr lang="de-DE"/>
          </a:p>
        </p:txBody>
      </p:sp>
      <p:sp>
        <p:nvSpPr>
          <p:cNvPr id="7" name="Slide Number Placeholder 6"/>
          <p:cNvSpPr>
            <a:spLocks noGrp="1"/>
          </p:cNvSpPr>
          <p:nvPr>
            <p:ph type="sldNum" sz="quarter" idx="5"/>
          </p:nvPr>
        </p:nvSpPr>
        <p:spPr>
          <a:xfrm>
            <a:off x="5797838" y="6742693"/>
            <a:ext cx="4434999" cy="356608"/>
          </a:xfrm>
          <a:prstGeom prst="rect">
            <a:avLst/>
          </a:prstGeom>
        </p:spPr>
        <p:txBody>
          <a:bodyPr vert="horz" lIns="99048" tIns="49524" rIns="99048" bIns="49524" rtlCol="0" anchor="b"/>
          <a:lstStyle>
            <a:lvl1pPr algn="r">
              <a:defRPr sz="1300"/>
            </a:lvl1pPr>
          </a:lstStyle>
          <a:p>
            <a:fld id="{42EE58D9-E9CE-4AF5-B6F9-68ADFA69D4BB}" type="slidenum">
              <a:rPr lang="de-DE" smtClean="0"/>
              <a:t>‹#›</a:t>
            </a:fld>
            <a:endParaRPr lang="de-DE"/>
          </a:p>
        </p:txBody>
      </p:sp>
    </p:spTree>
    <p:extLst>
      <p:ext uri="{BB962C8B-B14F-4D97-AF65-F5344CB8AC3E}">
        <p14:creationId xmlns:p14="http://schemas.microsoft.com/office/powerpoint/2010/main" val="242843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2EE58D9-E9CE-4AF5-B6F9-68ADFA69D4BB}" type="slidenum">
              <a:rPr lang="de-DE" smtClean="0"/>
              <a:t>0</a:t>
            </a:fld>
            <a:endParaRPr lang="de-DE"/>
          </a:p>
        </p:txBody>
      </p:sp>
    </p:spTree>
    <p:extLst>
      <p:ext uri="{BB962C8B-B14F-4D97-AF65-F5344CB8AC3E}">
        <p14:creationId xmlns:p14="http://schemas.microsoft.com/office/powerpoint/2010/main" val="2799538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2EE58D9-E9CE-4AF5-B6F9-68ADFA69D4BB}" type="slidenum">
              <a:rPr lang="de-DE" smtClean="0"/>
              <a:t>9</a:t>
            </a:fld>
            <a:endParaRPr lang="de-DE"/>
          </a:p>
        </p:txBody>
      </p:sp>
    </p:spTree>
    <p:extLst>
      <p:ext uri="{BB962C8B-B14F-4D97-AF65-F5344CB8AC3E}">
        <p14:creationId xmlns:p14="http://schemas.microsoft.com/office/powerpoint/2010/main" val="3285673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42EE58D9-E9CE-4AF5-B6F9-68ADFA69D4BB}" type="slidenum">
              <a:rPr lang="de-DE" smtClean="0"/>
              <a:t>10</a:t>
            </a:fld>
            <a:endParaRPr lang="de-DE"/>
          </a:p>
        </p:txBody>
      </p:sp>
    </p:spTree>
    <p:extLst>
      <p:ext uri="{BB962C8B-B14F-4D97-AF65-F5344CB8AC3E}">
        <p14:creationId xmlns:p14="http://schemas.microsoft.com/office/powerpoint/2010/main" val="389912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2EE58D9-E9CE-4AF5-B6F9-68ADFA69D4BB}" type="slidenum">
              <a:rPr lang="de-DE" smtClean="0"/>
              <a:t>1</a:t>
            </a:fld>
            <a:endParaRPr lang="de-DE"/>
          </a:p>
        </p:txBody>
      </p:sp>
    </p:spTree>
    <p:extLst>
      <p:ext uri="{BB962C8B-B14F-4D97-AF65-F5344CB8AC3E}">
        <p14:creationId xmlns:p14="http://schemas.microsoft.com/office/powerpoint/2010/main" val="2248701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2EE58D9-E9CE-4AF5-B6F9-68ADFA69D4BB}" type="slidenum">
              <a:rPr lang="de-DE" smtClean="0"/>
              <a:t>2</a:t>
            </a:fld>
            <a:endParaRPr lang="de-DE"/>
          </a:p>
        </p:txBody>
      </p:sp>
    </p:spTree>
    <p:extLst>
      <p:ext uri="{BB962C8B-B14F-4D97-AF65-F5344CB8AC3E}">
        <p14:creationId xmlns:p14="http://schemas.microsoft.com/office/powerpoint/2010/main" val="2989761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2EE58D9-E9CE-4AF5-B6F9-68ADFA69D4BB}" type="slidenum">
              <a:rPr lang="de-DE" smtClean="0"/>
              <a:t>3</a:t>
            </a:fld>
            <a:endParaRPr lang="de-DE"/>
          </a:p>
        </p:txBody>
      </p:sp>
    </p:spTree>
    <p:extLst>
      <p:ext uri="{BB962C8B-B14F-4D97-AF65-F5344CB8AC3E}">
        <p14:creationId xmlns:p14="http://schemas.microsoft.com/office/powerpoint/2010/main" val="3067062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2EE58D9-E9CE-4AF5-B6F9-68ADFA69D4BB}" type="slidenum">
              <a:rPr lang="de-DE" smtClean="0"/>
              <a:t>4</a:t>
            </a:fld>
            <a:endParaRPr lang="de-DE"/>
          </a:p>
        </p:txBody>
      </p:sp>
    </p:spTree>
    <p:extLst>
      <p:ext uri="{BB962C8B-B14F-4D97-AF65-F5344CB8AC3E}">
        <p14:creationId xmlns:p14="http://schemas.microsoft.com/office/powerpoint/2010/main" val="2832186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2EE58D9-E9CE-4AF5-B6F9-68ADFA69D4BB}" type="slidenum">
              <a:rPr lang="de-DE" smtClean="0"/>
              <a:t>5</a:t>
            </a:fld>
            <a:endParaRPr lang="de-DE"/>
          </a:p>
        </p:txBody>
      </p:sp>
    </p:spTree>
    <p:extLst>
      <p:ext uri="{BB962C8B-B14F-4D97-AF65-F5344CB8AC3E}">
        <p14:creationId xmlns:p14="http://schemas.microsoft.com/office/powerpoint/2010/main" val="2952516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2EE58D9-E9CE-4AF5-B6F9-68ADFA69D4BB}" type="slidenum">
              <a:rPr lang="de-DE" smtClean="0"/>
              <a:t>6</a:t>
            </a:fld>
            <a:endParaRPr lang="de-DE"/>
          </a:p>
        </p:txBody>
      </p:sp>
    </p:spTree>
    <p:extLst>
      <p:ext uri="{BB962C8B-B14F-4D97-AF65-F5344CB8AC3E}">
        <p14:creationId xmlns:p14="http://schemas.microsoft.com/office/powerpoint/2010/main" val="3119369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2EE58D9-E9CE-4AF5-B6F9-68ADFA69D4BB}" type="slidenum">
              <a:rPr lang="de-DE" smtClean="0"/>
              <a:t>7</a:t>
            </a:fld>
            <a:endParaRPr lang="de-DE"/>
          </a:p>
        </p:txBody>
      </p:sp>
    </p:spTree>
    <p:extLst>
      <p:ext uri="{BB962C8B-B14F-4D97-AF65-F5344CB8AC3E}">
        <p14:creationId xmlns:p14="http://schemas.microsoft.com/office/powerpoint/2010/main" val="1099629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2EE58D9-E9CE-4AF5-B6F9-68ADFA69D4BB}" type="slidenum">
              <a:rPr lang="de-DE" smtClean="0"/>
              <a:t>8</a:t>
            </a:fld>
            <a:endParaRPr lang="de-DE"/>
          </a:p>
        </p:txBody>
      </p:sp>
    </p:spTree>
    <p:extLst>
      <p:ext uri="{BB962C8B-B14F-4D97-AF65-F5344CB8AC3E}">
        <p14:creationId xmlns:p14="http://schemas.microsoft.com/office/powerpoint/2010/main" val="2099508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1_Titelseite mit großem Bild">
    <p:spTree>
      <p:nvGrpSpPr>
        <p:cNvPr id="1" name=""/>
        <p:cNvGrpSpPr/>
        <p:nvPr/>
      </p:nvGrpSpPr>
      <p:grpSpPr bwMode="auto">
        <a:xfrm>
          <a:off x="0" y="0"/>
          <a:ext cx="0" cy="0"/>
          <a:chOff x="0" y="0"/>
          <a:chExt cx="0" cy="0"/>
        </a:xfrm>
      </p:grpSpPr>
      <p:sp>
        <p:nvSpPr>
          <p:cNvPr id="4" name="Bildplatzhalter 2"/>
          <p:cNvSpPr>
            <a:spLocks noGrp="1"/>
          </p:cNvSpPr>
          <p:nvPr>
            <p:ph type="pic" idx="1"/>
          </p:nvPr>
        </p:nvSpPr>
        <p:spPr bwMode="auto">
          <a:xfrm>
            <a:off x="910226" y="75009"/>
            <a:ext cx="8233774" cy="4493156"/>
          </a:xfrm>
          <a:prstGeom prst="rect">
            <a:avLst/>
          </a:prstGeom>
          <a:solidFill>
            <a:schemeClr val="bg1">
              <a:lumMod val="95000"/>
            </a:schemeClr>
          </a:solidFill>
          <a:ln>
            <a:noFill/>
          </a:ln>
        </p:spPr>
        <p:txBody>
          <a:bodyPr>
            <a:normAutofit/>
          </a:bodyPr>
          <a:lstStyle>
            <a:lvl1pPr marL="0" indent="0">
              <a:lnSpc>
                <a:spcPts val="2200"/>
              </a:lnSpc>
              <a:buNone/>
              <a:defRPr sz="18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5" name="Titel 1"/>
          <p:cNvSpPr>
            <a:spLocks noGrp="1"/>
          </p:cNvSpPr>
          <p:nvPr>
            <p:ph type="ctrTitle" hasCustomPrompt="1"/>
          </p:nvPr>
        </p:nvSpPr>
        <p:spPr bwMode="auto">
          <a:xfrm>
            <a:off x="913441" y="4632325"/>
            <a:ext cx="8077200" cy="1122363"/>
          </a:xfrm>
        </p:spPr>
        <p:txBody>
          <a:bodyPr/>
          <a:lstStyle>
            <a:lvl1pPr>
              <a:defRPr/>
            </a:lvl1pPr>
          </a:lstStyle>
          <a:p>
            <a:pPr>
              <a:defRPr/>
            </a:pPr>
            <a:r>
              <a:rPr lang="de-DE"/>
              <a:t>Mastertitelformat bearbeiten</a:t>
            </a:r>
            <a:endParaRPr/>
          </a:p>
        </p:txBody>
      </p:sp>
      <p:sp>
        <p:nvSpPr>
          <p:cNvPr id="2" name="Rectangle 1">
            <a:extLst>
              <a:ext uri="{FF2B5EF4-FFF2-40B4-BE49-F238E27FC236}">
                <a16:creationId xmlns:a16="http://schemas.microsoft.com/office/drawing/2014/main" id="{B23CDF54-3124-43C3-850A-86C52BCB888D}"/>
              </a:ext>
            </a:extLst>
          </p:cNvPr>
          <p:cNvSpPr/>
          <p:nvPr userDrawn="1"/>
        </p:nvSpPr>
        <p:spPr bwMode="auto">
          <a:xfrm>
            <a:off x="827584" y="6669360"/>
            <a:ext cx="288032" cy="1886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Picture 8">
            <a:extLst>
              <a:ext uri="{FF2B5EF4-FFF2-40B4-BE49-F238E27FC236}">
                <a16:creationId xmlns:a16="http://schemas.microsoft.com/office/drawing/2014/main" id="{404629AF-9707-4BED-9D6E-385FA3BF1D8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263" t="7818" r="16139" b="14148"/>
          <a:stretch/>
        </p:blipFill>
        <p:spPr>
          <a:xfrm>
            <a:off x="2195736" y="6165304"/>
            <a:ext cx="796822" cy="583487"/>
          </a:xfrm>
          <a:prstGeom prst="rect">
            <a:avLst/>
          </a:prstGeom>
        </p:spPr>
      </p:pic>
      <p:pic>
        <p:nvPicPr>
          <p:cNvPr id="10" name="Picture 9">
            <a:extLst>
              <a:ext uri="{FF2B5EF4-FFF2-40B4-BE49-F238E27FC236}">
                <a16:creationId xmlns:a16="http://schemas.microsoft.com/office/drawing/2014/main" id="{34296EC0-434F-4299-9E7E-3B1983A180E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425674" y="6165304"/>
            <a:ext cx="626045" cy="545678"/>
          </a:xfrm>
          <a:prstGeom prst="rect">
            <a:avLst/>
          </a:prstGeom>
        </p:spPr>
      </p:pic>
    </p:spTree>
  </p:cSld>
  <p:clrMapOvr>
    <a:masterClrMapping/>
  </p:clrMapOvr>
  <p:hf/>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12_2 Bilder mit Beschriftung">
    <p:spTree>
      <p:nvGrpSpPr>
        <p:cNvPr id="1" name=""/>
        <p:cNvGrpSpPr/>
        <p:nvPr/>
      </p:nvGrpSpPr>
      <p:grpSpPr bwMode="auto">
        <a:xfrm>
          <a:off x="0" y="0"/>
          <a:ext cx="0" cy="0"/>
          <a:chOff x="0" y="0"/>
          <a:chExt cx="0" cy="0"/>
        </a:xfrm>
      </p:grpSpPr>
      <p:sp>
        <p:nvSpPr>
          <p:cNvPr id="4" name="Bildplatzhalter 2"/>
          <p:cNvSpPr>
            <a:spLocks noGrp="1"/>
          </p:cNvSpPr>
          <p:nvPr>
            <p:ph type="pic" idx="1"/>
          </p:nvPr>
        </p:nvSpPr>
        <p:spPr bwMode="auto">
          <a:xfrm>
            <a:off x="900642" y="1748370"/>
            <a:ext cx="3963458" cy="2512480"/>
          </a:xfrm>
          <a:prstGeom prst="rect">
            <a:avLst/>
          </a:prstGeom>
          <a:solidFill>
            <a:schemeClr val="bg1">
              <a:lumMod val="95000"/>
            </a:schemeClr>
          </a:solidFill>
          <a:ln>
            <a:noFill/>
          </a:ln>
        </p:spPr>
        <p:txBody>
          <a:bodyPr>
            <a:normAutofit/>
          </a:bodyPr>
          <a:lstStyle>
            <a:lvl1pPr marL="0" indent="0">
              <a:lnSpc>
                <a:spcPts val="2200"/>
              </a:lnSpc>
              <a:buNone/>
              <a:defRPr sz="14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5" name="Titel 1"/>
          <p:cNvSpPr>
            <a:spLocks noGrp="1"/>
          </p:cNvSpPr>
          <p:nvPr>
            <p:ph type="title"/>
          </p:nvPr>
        </p:nvSpPr>
        <p:spPr bwMode="auto">
          <a:xfrm>
            <a:off x="903818" y="724448"/>
            <a:ext cx="8057620" cy="875752"/>
          </a:xfrm>
        </p:spPr>
        <p:txBody>
          <a:bodyPr/>
          <a:lstStyle>
            <a:lvl1pPr>
              <a:defRPr b="0"/>
            </a:lvl1pPr>
          </a:lstStyle>
          <a:p>
            <a:pPr>
              <a:defRPr/>
            </a:pPr>
            <a:r>
              <a:rPr lang="de-DE"/>
              <a:t>Mastertitelformat bearbeiten</a:t>
            </a:r>
            <a:endParaRPr/>
          </a:p>
        </p:txBody>
      </p:sp>
      <p:sp>
        <p:nvSpPr>
          <p:cNvPr id="6" name="Textplatzhalter 2"/>
          <p:cNvSpPr>
            <a:spLocks noGrp="1"/>
          </p:cNvSpPr>
          <p:nvPr>
            <p:ph type="body" idx="13"/>
          </p:nvPr>
        </p:nvSpPr>
        <p:spPr bwMode="auto">
          <a:xfrm>
            <a:off x="888999" y="4260520"/>
            <a:ext cx="3975101" cy="235115"/>
          </a:xfrm>
        </p:spPr>
        <p:txBody>
          <a:bodyPr anchor="t" anchorCtr="0">
            <a:noAutofit/>
          </a:bodyPr>
          <a:lstStyle>
            <a:lvl1pPr marL="0" indent="0">
              <a:lnSpc>
                <a:spcPts val="1180"/>
              </a:lnSpc>
              <a:buNone/>
              <a:defRPr sz="9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7" name="Textplatzhalter 2"/>
          <p:cNvSpPr>
            <a:spLocks noGrp="1"/>
          </p:cNvSpPr>
          <p:nvPr>
            <p:ph type="body" idx="10"/>
          </p:nvPr>
        </p:nvSpPr>
        <p:spPr bwMode="auto">
          <a:xfrm>
            <a:off x="914400" y="150123"/>
            <a:ext cx="8047038" cy="215165"/>
          </a:xfrm>
        </p:spPr>
        <p:txBody>
          <a:bodyPr anchor="t" anchorCtr="0">
            <a:noAutofit/>
          </a:bodyPr>
          <a:lstStyle>
            <a:lvl1pPr marL="0" indent="0">
              <a:lnSpc>
                <a:spcPct val="100000"/>
              </a:lnSpc>
              <a:buNone/>
              <a:defRPr sz="9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8" name="Bildplatzhalter 2"/>
          <p:cNvSpPr>
            <a:spLocks noGrp="1"/>
          </p:cNvSpPr>
          <p:nvPr>
            <p:ph type="pic" idx="14"/>
          </p:nvPr>
        </p:nvSpPr>
        <p:spPr bwMode="auto">
          <a:xfrm>
            <a:off x="4997980" y="1748370"/>
            <a:ext cx="3963458" cy="2512480"/>
          </a:xfrm>
          <a:prstGeom prst="rect">
            <a:avLst/>
          </a:prstGeom>
          <a:solidFill>
            <a:schemeClr val="bg1">
              <a:lumMod val="95000"/>
            </a:schemeClr>
          </a:solidFill>
          <a:ln>
            <a:noFill/>
          </a:ln>
        </p:spPr>
        <p:txBody>
          <a:bodyPr>
            <a:normAutofit/>
          </a:bodyPr>
          <a:lstStyle>
            <a:lvl1pPr marL="0" indent="0">
              <a:lnSpc>
                <a:spcPts val="2200"/>
              </a:lnSpc>
              <a:buNone/>
              <a:defRPr sz="14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9" name="Textplatzhalter 2"/>
          <p:cNvSpPr>
            <a:spLocks noGrp="1"/>
          </p:cNvSpPr>
          <p:nvPr>
            <p:ph type="body" idx="15"/>
          </p:nvPr>
        </p:nvSpPr>
        <p:spPr bwMode="auto">
          <a:xfrm>
            <a:off x="4986337" y="4260520"/>
            <a:ext cx="3975101" cy="235115"/>
          </a:xfrm>
        </p:spPr>
        <p:txBody>
          <a:bodyPr anchor="t" anchorCtr="0">
            <a:noAutofit/>
          </a:bodyPr>
          <a:lstStyle>
            <a:lvl1pPr marL="0" indent="0">
              <a:lnSpc>
                <a:spcPts val="1180"/>
              </a:lnSpc>
              <a:buNone/>
              <a:defRPr sz="9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pic>
        <p:nvPicPr>
          <p:cNvPr id="10" name="Picture 9">
            <a:extLst>
              <a:ext uri="{FF2B5EF4-FFF2-40B4-BE49-F238E27FC236}">
                <a16:creationId xmlns:a16="http://schemas.microsoft.com/office/drawing/2014/main" id="{C3031DAB-DE1F-47B7-8092-A702DC29BD9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263" t="7818" r="16139" b="14148"/>
          <a:stretch/>
        </p:blipFill>
        <p:spPr bwMode="auto">
          <a:xfrm>
            <a:off x="2195736" y="6165304"/>
            <a:ext cx="796822" cy="583487"/>
          </a:xfrm>
          <a:prstGeom prst="rect">
            <a:avLst/>
          </a:prstGeom>
        </p:spPr>
      </p:pic>
      <p:pic>
        <p:nvPicPr>
          <p:cNvPr id="11" name="Picture 10">
            <a:extLst>
              <a:ext uri="{FF2B5EF4-FFF2-40B4-BE49-F238E27FC236}">
                <a16:creationId xmlns:a16="http://schemas.microsoft.com/office/drawing/2014/main" id="{09791DF1-65DD-4B9E-843F-C1FD7278F78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425674" y="6165304"/>
            <a:ext cx="626045" cy="545678"/>
          </a:xfrm>
          <a:prstGeom prst="rect">
            <a:avLst/>
          </a:prstGeom>
        </p:spPr>
      </p:pic>
    </p:spTree>
  </p:cSld>
  <p:clrMapOvr>
    <a:masterClrMapping/>
  </p:clrMapOvr>
  <p:hf/>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10_3 Bilder mit Beschriftung">
    <p:spTree>
      <p:nvGrpSpPr>
        <p:cNvPr id="1" name=""/>
        <p:cNvGrpSpPr/>
        <p:nvPr/>
      </p:nvGrpSpPr>
      <p:grpSpPr bwMode="auto">
        <a:xfrm>
          <a:off x="0" y="0"/>
          <a:ext cx="0" cy="0"/>
          <a:chOff x="0" y="0"/>
          <a:chExt cx="0" cy="0"/>
        </a:xfrm>
      </p:grpSpPr>
      <p:sp>
        <p:nvSpPr>
          <p:cNvPr id="4" name="Bildplatzhalter 2"/>
          <p:cNvSpPr>
            <a:spLocks noGrp="1"/>
          </p:cNvSpPr>
          <p:nvPr>
            <p:ph type="pic" idx="1"/>
          </p:nvPr>
        </p:nvSpPr>
        <p:spPr bwMode="auto">
          <a:xfrm>
            <a:off x="900642" y="1748370"/>
            <a:ext cx="2583921" cy="2512480"/>
          </a:xfrm>
          <a:prstGeom prst="rect">
            <a:avLst/>
          </a:prstGeom>
          <a:solidFill>
            <a:schemeClr val="bg1">
              <a:lumMod val="95000"/>
            </a:schemeClr>
          </a:solidFill>
          <a:ln>
            <a:noFill/>
          </a:ln>
        </p:spPr>
        <p:txBody>
          <a:bodyPr>
            <a:normAutofit/>
          </a:bodyPr>
          <a:lstStyle>
            <a:lvl1pPr marL="0" indent="0">
              <a:lnSpc>
                <a:spcPts val="2200"/>
              </a:lnSpc>
              <a:buNone/>
              <a:defRPr sz="14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5" name="Titel 1"/>
          <p:cNvSpPr>
            <a:spLocks noGrp="1"/>
          </p:cNvSpPr>
          <p:nvPr>
            <p:ph type="title"/>
          </p:nvPr>
        </p:nvSpPr>
        <p:spPr bwMode="auto">
          <a:xfrm>
            <a:off x="903818" y="724448"/>
            <a:ext cx="8057620" cy="875752"/>
          </a:xfrm>
        </p:spPr>
        <p:txBody>
          <a:bodyPr/>
          <a:lstStyle>
            <a:lvl1pPr>
              <a:defRPr b="0"/>
            </a:lvl1pPr>
          </a:lstStyle>
          <a:p>
            <a:pPr>
              <a:defRPr/>
            </a:pPr>
            <a:r>
              <a:rPr lang="de-DE"/>
              <a:t>Mastertitelformat bearbeiten</a:t>
            </a:r>
            <a:endParaRPr/>
          </a:p>
        </p:txBody>
      </p:sp>
      <p:sp>
        <p:nvSpPr>
          <p:cNvPr id="6" name="Textplatzhalter 2"/>
          <p:cNvSpPr>
            <a:spLocks noGrp="1"/>
          </p:cNvSpPr>
          <p:nvPr>
            <p:ph type="body" idx="13"/>
          </p:nvPr>
        </p:nvSpPr>
        <p:spPr bwMode="auto">
          <a:xfrm>
            <a:off x="889000" y="4260520"/>
            <a:ext cx="2595564" cy="235115"/>
          </a:xfrm>
        </p:spPr>
        <p:txBody>
          <a:bodyPr anchor="t" anchorCtr="0">
            <a:noAutofit/>
          </a:bodyPr>
          <a:lstStyle>
            <a:lvl1pPr marL="0" indent="0">
              <a:lnSpc>
                <a:spcPts val="1180"/>
              </a:lnSpc>
              <a:buNone/>
              <a:defRPr sz="9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7" name="Textplatzhalter 2"/>
          <p:cNvSpPr>
            <a:spLocks noGrp="1"/>
          </p:cNvSpPr>
          <p:nvPr>
            <p:ph type="body" idx="10"/>
          </p:nvPr>
        </p:nvSpPr>
        <p:spPr bwMode="auto">
          <a:xfrm>
            <a:off x="914400" y="150123"/>
            <a:ext cx="8047038" cy="215165"/>
          </a:xfrm>
        </p:spPr>
        <p:txBody>
          <a:bodyPr anchor="t" anchorCtr="0">
            <a:noAutofit/>
          </a:bodyPr>
          <a:lstStyle>
            <a:lvl1pPr marL="0" indent="0">
              <a:lnSpc>
                <a:spcPct val="100000"/>
              </a:lnSpc>
              <a:buNone/>
              <a:defRPr sz="9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8" name="Bildplatzhalter 2"/>
          <p:cNvSpPr>
            <a:spLocks noGrp="1"/>
          </p:cNvSpPr>
          <p:nvPr>
            <p:ph type="pic" idx="14"/>
          </p:nvPr>
        </p:nvSpPr>
        <p:spPr bwMode="auto">
          <a:xfrm>
            <a:off x="3639080" y="1748040"/>
            <a:ext cx="2577570" cy="2512480"/>
          </a:xfrm>
          <a:prstGeom prst="rect">
            <a:avLst/>
          </a:prstGeom>
          <a:solidFill>
            <a:schemeClr val="bg1">
              <a:lumMod val="95000"/>
            </a:schemeClr>
          </a:solidFill>
          <a:ln>
            <a:noFill/>
          </a:ln>
        </p:spPr>
        <p:txBody>
          <a:bodyPr>
            <a:normAutofit/>
          </a:bodyPr>
          <a:lstStyle>
            <a:lvl1pPr marL="0" indent="0">
              <a:lnSpc>
                <a:spcPts val="2200"/>
              </a:lnSpc>
              <a:buNone/>
              <a:defRPr sz="14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9" name="Textplatzhalter 2"/>
          <p:cNvSpPr>
            <a:spLocks noGrp="1"/>
          </p:cNvSpPr>
          <p:nvPr>
            <p:ph type="body" idx="15"/>
          </p:nvPr>
        </p:nvSpPr>
        <p:spPr bwMode="auto">
          <a:xfrm>
            <a:off x="3639080" y="4260520"/>
            <a:ext cx="2577570" cy="235115"/>
          </a:xfrm>
        </p:spPr>
        <p:txBody>
          <a:bodyPr anchor="t" anchorCtr="0">
            <a:noAutofit/>
          </a:bodyPr>
          <a:lstStyle>
            <a:lvl1pPr marL="0" indent="0">
              <a:lnSpc>
                <a:spcPts val="1180"/>
              </a:lnSpc>
              <a:buNone/>
              <a:defRPr sz="9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10" name="Bildplatzhalter 2"/>
          <p:cNvSpPr>
            <a:spLocks noGrp="1"/>
          </p:cNvSpPr>
          <p:nvPr>
            <p:ph type="pic" idx="16"/>
          </p:nvPr>
        </p:nvSpPr>
        <p:spPr bwMode="auto">
          <a:xfrm>
            <a:off x="6364818" y="1748040"/>
            <a:ext cx="2596620" cy="2512480"/>
          </a:xfrm>
          <a:prstGeom prst="rect">
            <a:avLst/>
          </a:prstGeom>
          <a:solidFill>
            <a:schemeClr val="bg1">
              <a:lumMod val="95000"/>
            </a:schemeClr>
          </a:solidFill>
          <a:ln>
            <a:noFill/>
          </a:ln>
        </p:spPr>
        <p:txBody>
          <a:bodyPr>
            <a:normAutofit/>
          </a:bodyPr>
          <a:lstStyle>
            <a:lvl1pPr marL="0" indent="0">
              <a:lnSpc>
                <a:spcPts val="2200"/>
              </a:lnSpc>
              <a:buNone/>
              <a:defRPr sz="14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11" name="Textplatzhalter 2"/>
          <p:cNvSpPr>
            <a:spLocks noGrp="1"/>
          </p:cNvSpPr>
          <p:nvPr>
            <p:ph type="body" idx="17"/>
          </p:nvPr>
        </p:nvSpPr>
        <p:spPr bwMode="auto">
          <a:xfrm>
            <a:off x="6364818" y="4260520"/>
            <a:ext cx="2596620" cy="235115"/>
          </a:xfrm>
        </p:spPr>
        <p:txBody>
          <a:bodyPr anchor="t" anchorCtr="0">
            <a:noAutofit/>
          </a:bodyPr>
          <a:lstStyle>
            <a:lvl1pPr marL="0" indent="0">
              <a:lnSpc>
                <a:spcPts val="1180"/>
              </a:lnSpc>
              <a:buNone/>
              <a:defRPr sz="9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pic>
        <p:nvPicPr>
          <p:cNvPr id="12" name="Picture 11">
            <a:extLst>
              <a:ext uri="{FF2B5EF4-FFF2-40B4-BE49-F238E27FC236}">
                <a16:creationId xmlns:a16="http://schemas.microsoft.com/office/drawing/2014/main" id="{CFC960C7-1DF5-4C61-8FFD-5FF30EC3049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263" t="7818" r="16139" b="14148"/>
          <a:stretch/>
        </p:blipFill>
        <p:spPr bwMode="auto">
          <a:xfrm>
            <a:off x="2195736" y="6165304"/>
            <a:ext cx="796822" cy="583487"/>
          </a:xfrm>
          <a:prstGeom prst="rect">
            <a:avLst/>
          </a:prstGeom>
        </p:spPr>
      </p:pic>
      <p:pic>
        <p:nvPicPr>
          <p:cNvPr id="13" name="Picture 12">
            <a:extLst>
              <a:ext uri="{FF2B5EF4-FFF2-40B4-BE49-F238E27FC236}">
                <a16:creationId xmlns:a16="http://schemas.microsoft.com/office/drawing/2014/main" id="{C9AB49E7-5811-498C-BC02-A5EBAA4BB5F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425674" y="6165304"/>
            <a:ext cx="626045" cy="545678"/>
          </a:xfrm>
          <a:prstGeom prst="rect">
            <a:avLst/>
          </a:prstGeom>
        </p:spPr>
      </p:pic>
    </p:spTree>
  </p:cSld>
  <p:clrMapOvr>
    <a:masterClrMapping/>
  </p:clrMapOvr>
  <p:hf/>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11_6 Bilder mit Beschriftung">
    <p:spTree>
      <p:nvGrpSpPr>
        <p:cNvPr id="1" name=""/>
        <p:cNvGrpSpPr/>
        <p:nvPr/>
      </p:nvGrpSpPr>
      <p:grpSpPr bwMode="auto">
        <a:xfrm>
          <a:off x="0" y="0"/>
          <a:ext cx="0" cy="0"/>
          <a:chOff x="0" y="0"/>
          <a:chExt cx="0" cy="0"/>
        </a:xfrm>
      </p:grpSpPr>
      <p:sp>
        <p:nvSpPr>
          <p:cNvPr id="4" name="Bildplatzhalter 2"/>
          <p:cNvSpPr>
            <a:spLocks noGrp="1"/>
          </p:cNvSpPr>
          <p:nvPr>
            <p:ph type="pic" idx="1"/>
          </p:nvPr>
        </p:nvSpPr>
        <p:spPr bwMode="auto">
          <a:xfrm>
            <a:off x="900641" y="711200"/>
            <a:ext cx="2583921" cy="1991618"/>
          </a:xfrm>
          <a:prstGeom prst="rect">
            <a:avLst/>
          </a:prstGeom>
          <a:solidFill>
            <a:schemeClr val="bg1">
              <a:lumMod val="95000"/>
            </a:schemeClr>
          </a:solidFill>
          <a:ln>
            <a:noFill/>
          </a:ln>
        </p:spPr>
        <p:txBody>
          <a:bodyPr>
            <a:normAutofit/>
          </a:bodyPr>
          <a:lstStyle>
            <a:lvl1pPr marL="0" indent="0">
              <a:lnSpc>
                <a:spcPts val="2200"/>
              </a:lnSpc>
              <a:buNone/>
              <a:defRPr sz="14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5" name="Textplatzhalter 2"/>
          <p:cNvSpPr>
            <a:spLocks noGrp="1"/>
          </p:cNvSpPr>
          <p:nvPr>
            <p:ph type="body" idx="10"/>
          </p:nvPr>
        </p:nvSpPr>
        <p:spPr bwMode="auto">
          <a:xfrm>
            <a:off x="914400" y="150123"/>
            <a:ext cx="8047038" cy="215165"/>
          </a:xfrm>
        </p:spPr>
        <p:txBody>
          <a:bodyPr anchor="t" anchorCtr="0">
            <a:noAutofit/>
          </a:bodyPr>
          <a:lstStyle>
            <a:lvl1pPr marL="0" indent="0">
              <a:lnSpc>
                <a:spcPct val="100000"/>
              </a:lnSpc>
              <a:buNone/>
              <a:defRPr sz="9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6" name="Textplatzhalter 2"/>
          <p:cNvSpPr>
            <a:spLocks noGrp="1"/>
          </p:cNvSpPr>
          <p:nvPr>
            <p:ph type="body" idx="13"/>
          </p:nvPr>
        </p:nvSpPr>
        <p:spPr bwMode="auto">
          <a:xfrm>
            <a:off x="888999" y="2802461"/>
            <a:ext cx="2595562" cy="235115"/>
          </a:xfrm>
        </p:spPr>
        <p:txBody>
          <a:bodyPr anchor="t" anchorCtr="0">
            <a:noAutofit/>
          </a:bodyPr>
          <a:lstStyle>
            <a:lvl1pPr marL="0" indent="0">
              <a:lnSpc>
                <a:spcPts val="1180"/>
              </a:lnSpc>
              <a:buNone/>
              <a:defRPr sz="9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7" name="Bildplatzhalter 2"/>
          <p:cNvSpPr>
            <a:spLocks noGrp="1"/>
          </p:cNvSpPr>
          <p:nvPr>
            <p:ph type="pic" idx="15"/>
          </p:nvPr>
        </p:nvSpPr>
        <p:spPr bwMode="auto">
          <a:xfrm>
            <a:off x="3643841" y="711200"/>
            <a:ext cx="2583921" cy="1991618"/>
          </a:xfrm>
          <a:prstGeom prst="rect">
            <a:avLst/>
          </a:prstGeom>
          <a:solidFill>
            <a:schemeClr val="bg1">
              <a:lumMod val="95000"/>
            </a:schemeClr>
          </a:solidFill>
          <a:ln>
            <a:noFill/>
          </a:ln>
        </p:spPr>
        <p:txBody>
          <a:bodyPr>
            <a:normAutofit/>
          </a:bodyPr>
          <a:lstStyle>
            <a:lvl1pPr marL="0" indent="0">
              <a:lnSpc>
                <a:spcPts val="2200"/>
              </a:lnSpc>
              <a:buNone/>
              <a:defRPr sz="14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8" name="Textplatzhalter 2"/>
          <p:cNvSpPr>
            <a:spLocks noGrp="1"/>
          </p:cNvSpPr>
          <p:nvPr>
            <p:ph type="body" idx="16"/>
          </p:nvPr>
        </p:nvSpPr>
        <p:spPr bwMode="auto">
          <a:xfrm>
            <a:off x="3632199" y="2802461"/>
            <a:ext cx="2595562" cy="235115"/>
          </a:xfrm>
        </p:spPr>
        <p:txBody>
          <a:bodyPr anchor="t" anchorCtr="0">
            <a:noAutofit/>
          </a:bodyPr>
          <a:lstStyle>
            <a:lvl1pPr marL="0" indent="0">
              <a:lnSpc>
                <a:spcPts val="1180"/>
              </a:lnSpc>
              <a:buNone/>
              <a:defRPr sz="9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9" name="Bildplatzhalter 2"/>
          <p:cNvSpPr>
            <a:spLocks noGrp="1"/>
          </p:cNvSpPr>
          <p:nvPr>
            <p:ph type="pic" idx="17"/>
          </p:nvPr>
        </p:nvSpPr>
        <p:spPr bwMode="auto">
          <a:xfrm>
            <a:off x="6377517" y="711200"/>
            <a:ext cx="2583921" cy="1991618"/>
          </a:xfrm>
          <a:prstGeom prst="rect">
            <a:avLst/>
          </a:prstGeom>
          <a:solidFill>
            <a:schemeClr val="bg1">
              <a:lumMod val="95000"/>
            </a:schemeClr>
          </a:solidFill>
          <a:ln>
            <a:noFill/>
          </a:ln>
        </p:spPr>
        <p:txBody>
          <a:bodyPr>
            <a:normAutofit/>
          </a:bodyPr>
          <a:lstStyle>
            <a:lvl1pPr marL="0" indent="0">
              <a:lnSpc>
                <a:spcPts val="2200"/>
              </a:lnSpc>
              <a:buNone/>
              <a:defRPr sz="14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10" name="Textplatzhalter 2"/>
          <p:cNvSpPr>
            <a:spLocks noGrp="1"/>
          </p:cNvSpPr>
          <p:nvPr>
            <p:ph type="body" idx="18"/>
          </p:nvPr>
        </p:nvSpPr>
        <p:spPr bwMode="auto">
          <a:xfrm>
            <a:off x="6365875" y="2802461"/>
            <a:ext cx="2595562" cy="235115"/>
          </a:xfrm>
        </p:spPr>
        <p:txBody>
          <a:bodyPr anchor="t" anchorCtr="0">
            <a:noAutofit/>
          </a:bodyPr>
          <a:lstStyle>
            <a:lvl1pPr marL="0" indent="0">
              <a:lnSpc>
                <a:spcPts val="1180"/>
              </a:lnSpc>
              <a:buNone/>
              <a:defRPr sz="9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11" name="Bildplatzhalter 2"/>
          <p:cNvSpPr>
            <a:spLocks noGrp="1"/>
          </p:cNvSpPr>
          <p:nvPr>
            <p:ph type="pic" idx="19"/>
          </p:nvPr>
        </p:nvSpPr>
        <p:spPr bwMode="auto">
          <a:xfrm>
            <a:off x="900641" y="3181515"/>
            <a:ext cx="2583921" cy="1991618"/>
          </a:xfrm>
          <a:prstGeom prst="rect">
            <a:avLst/>
          </a:prstGeom>
          <a:solidFill>
            <a:schemeClr val="bg1">
              <a:lumMod val="95000"/>
            </a:schemeClr>
          </a:solidFill>
          <a:ln>
            <a:noFill/>
          </a:ln>
        </p:spPr>
        <p:txBody>
          <a:bodyPr>
            <a:normAutofit/>
          </a:bodyPr>
          <a:lstStyle>
            <a:lvl1pPr marL="0" indent="0">
              <a:lnSpc>
                <a:spcPts val="2200"/>
              </a:lnSpc>
              <a:buNone/>
              <a:defRPr sz="14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12" name="Textplatzhalter 2"/>
          <p:cNvSpPr>
            <a:spLocks noGrp="1"/>
          </p:cNvSpPr>
          <p:nvPr>
            <p:ph type="body" idx="20"/>
          </p:nvPr>
        </p:nvSpPr>
        <p:spPr bwMode="auto">
          <a:xfrm>
            <a:off x="888999" y="5272776"/>
            <a:ext cx="2595562" cy="235115"/>
          </a:xfrm>
        </p:spPr>
        <p:txBody>
          <a:bodyPr anchor="t" anchorCtr="0">
            <a:noAutofit/>
          </a:bodyPr>
          <a:lstStyle>
            <a:lvl1pPr marL="0" indent="0">
              <a:lnSpc>
                <a:spcPts val="1180"/>
              </a:lnSpc>
              <a:buNone/>
              <a:defRPr sz="9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13" name="Bildplatzhalter 2"/>
          <p:cNvSpPr>
            <a:spLocks noGrp="1"/>
          </p:cNvSpPr>
          <p:nvPr>
            <p:ph type="pic" idx="21"/>
          </p:nvPr>
        </p:nvSpPr>
        <p:spPr bwMode="auto">
          <a:xfrm>
            <a:off x="3643841" y="3181515"/>
            <a:ext cx="2583921" cy="1991618"/>
          </a:xfrm>
          <a:prstGeom prst="rect">
            <a:avLst/>
          </a:prstGeom>
          <a:solidFill>
            <a:schemeClr val="bg1">
              <a:lumMod val="95000"/>
            </a:schemeClr>
          </a:solidFill>
          <a:ln>
            <a:noFill/>
          </a:ln>
        </p:spPr>
        <p:txBody>
          <a:bodyPr>
            <a:normAutofit/>
          </a:bodyPr>
          <a:lstStyle>
            <a:lvl1pPr marL="0" indent="0">
              <a:lnSpc>
                <a:spcPts val="2200"/>
              </a:lnSpc>
              <a:buNone/>
              <a:defRPr sz="14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14" name="Textplatzhalter 2"/>
          <p:cNvSpPr>
            <a:spLocks noGrp="1"/>
          </p:cNvSpPr>
          <p:nvPr>
            <p:ph type="body" idx="22"/>
          </p:nvPr>
        </p:nvSpPr>
        <p:spPr bwMode="auto">
          <a:xfrm>
            <a:off x="3632199" y="5272776"/>
            <a:ext cx="2595562" cy="235115"/>
          </a:xfrm>
        </p:spPr>
        <p:txBody>
          <a:bodyPr anchor="t" anchorCtr="0">
            <a:noAutofit/>
          </a:bodyPr>
          <a:lstStyle>
            <a:lvl1pPr marL="0" indent="0">
              <a:lnSpc>
                <a:spcPts val="1180"/>
              </a:lnSpc>
              <a:buNone/>
              <a:defRPr sz="9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15" name="Bildplatzhalter 2"/>
          <p:cNvSpPr>
            <a:spLocks noGrp="1"/>
          </p:cNvSpPr>
          <p:nvPr>
            <p:ph type="pic" idx="23"/>
          </p:nvPr>
        </p:nvSpPr>
        <p:spPr bwMode="auto">
          <a:xfrm>
            <a:off x="6377517" y="3181515"/>
            <a:ext cx="2583921" cy="1991618"/>
          </a:xfrm>
          <a:prstGeom prst="rect">
            <a:avLst/>
          </a:prstGeom>
          <a:solidFill>
            <a:schemeClr val="bg1">
              <a:lumMod val="95000"/>
            </a:schemeClr>
          </a:solidFill>
          <a:ln>
            <a:noFill/>
          </a:ln>
        </p:spPr>
        <p:txBody>
          <a:bodyPr>
            <a:normAutofit/>
          </a:bodyPr>
          <a:lstStyle>
            <a:lvl1pPr marL="0" indent="0">
              <a:lnSpc>
                <a:spcPts val="2200"/>
              </a:lnSpc>
              <a:buNone/>
              <a:defRPr sz="14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16" name="Textplatzhalter 2"/>
          <p:cNvSpPr>
            <a:spLocks noGrp="1"/>
          </p:cNvSpPr>
          <p:nvPr>
            <p:ph type="body" idx="24"/>
          </p:nvPr>
        </p:nvSpPr>
        <p:spPr bwMode="auto">
          <a:xfrm>
            <a:off x="6365875" y="5272776"/>
            <a:ext cx="2595562" cy="235115"/>
          </a:xfrm>
        </p:spPr>
        <p:txBody>
          <a:bodyPr anchor="t" anchorCtr="0">
            <a:noAutofit/>
          </a:bodyPr>
          <a:lstStyle>
            <a:lvl1pPr marL="0" indent="0">
              <a:lnSpc>
                <a:spcPts val="1180"/>
              </a:lnSpc>
              <a:buNone/>
              <a:defRPr sz="9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pic>
        <p:nvPicPr>
          <p:cNvPr id="17" name="Picture 16">
            <a:extLst>
              <a:ext uri="{FF2B5EF4-FFF2-40B4-BE49-F238E27FC236}">
                <a16:creationId xmlns:a16="http://schemas.microsoft.com/office/drawing/2014/main" id="{90C2ED6D-83D2-4596-891A-32FE38CA4A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263" t="7818" r="16139" b="14148"/>
          <a:stretch/>
        </p:blipFill>
        <p:spPr bwMode="auto">
          <a:xfrm>
            <a:off x="2195736" y="6165304"/>
            <a:ext cx="796822" cy="583487"/>
          </a:xfrm>
          <a:prstGeom prst="rect">
            <a:avLst/>
          </a:prstGeom>
        </p:spPr>
      </p:pic>
      <p:pic>
        <p:nvPicPr>
          <p:cNvPr id="18" name="Picture 17">
            <a:extLst>
              <a:ext uri="{FF2B5EF4-FFF2-40B4-BE49-F238E27FC236}">
                <a16:creationId xmlns:a16="http://schemas.microsoft.com/office/drawing/2014/main" id="{F25AE7B2-0698-48D3-A086-711E07D753A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425674" y="6165304"/>
            <a:ext cx="626045" cy="545678"/>
          </a:xfrm>
          <a:prstGeom prst="rect">
            <a:avLst/>
          </a:prstGeom>
        </p:spPr>
      </p:pic>
    </p:spTree>
  </p:cSld>
  <p:clrMapOvr>
    <a:masterClrMapping/>
  </p:clrMapOvr>
  <p:hf/>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userDrawn="1">
  <p:cSld name="Benutzerdefiniertes Layout">
    <p:spTree>
      <p:nvGrpSpPr>
        <p:cNvPr id="1" name=""/>
        <p:cNvGrpSpPr/>
        <p:nvPr/>
      </p:nvGrpSpPr>
      <p:grpSpPr bwMode="auto">
        <a:xfrm>
          <a:off x="0" y="0"/>
          <a:ext cx="0" cy="0"/>
          <a:chOff x="0" y="0"/>
          <a:chExt cx="0" cy="0"/>
        </a:xfrm>
      </p:grpSpPr>
      <p:sp>
        <p:nvSpPr>
          <p:cNvPr id="4" name="Titel 2"/>
          <p:cNvSpPr>
            <a:spLocks noGrp="1"/>
          </p:cNvSpPr>
          <p:nvPr>
            <p:ph type="title"/>
          </p:nvPr>
        </p:nvSpPr>
        <p:spPr bwMode="auto"/>
        <p:txBody>
          <a:bodyPr/>
          <a:lstStyle/>
          <a:p>
            <a:pPr>
              <a:defRPr/>
            </a:pPr>
            <a:r>
              <a:rPr lang="de-DE"/>
              <a:t>Titelmasterformat durch Klicken bearbeiten</a:t>
            </a:r>
            <a:endParaRPr/>
          </a:p>
        </p:txBody>
      </p:sp>
      <p:pic>
        <p:nvPicPr>
          <p:cNvPr id="3" name="Picture 2">
            <a:extLst>
              <a:ext uri="{FF2B5EF4-FFF2-40B4-BE49-F238E27FC236}">
                <a16:creationId xmlns:a16="http://schemas.microsoft.com/office/drawing/2014/main" id="{6A9E804B-312A-4503-9574-762FEA775CC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263" t="7818" r="16139" b="14148"/>
          <a:stretch/>
        </p:blipFill>
        <p:spPr bwMode="auto">
          <a:xfrm>
            <a:off x="2195736" y="6165304"/>
            <a:ext cx="796822" cy="583487"/>
          </a:xfrm>
          <a:prstGeom prst="rect">
            <a:avLst/>
          </a:prstGeom>
        </p:spPr>
      </p:pic>
      <p:pic>
        <p:nvPicPr>
          <p:cNvPr id="5" name="Picture 4">
            <a:extLst>
              <a:ext uri="{FF2B5EF4-FFF2-40B4-BE49-F238E27FC236}">
                <a16:creationId xmlns:a16="http://schemas.microsoft.com/office/drawing/2014/main" id="{053A6633-5A85-4BF2-9FFA-BCC381412A7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425674" y="6165304"/>
            <a:ext cx="626045" cy="545678"/>
          </a:xfrm>
          <a:prstGeom prst="rect">
            <a:avLst/>
          </a:prstGeom>
        </p:spPr>
      </p:pic>
    </p:spTree>
  </p:cSld>
  <p:clrMapOvr>
    <a:masterClrMapping/>
  </p:clrMapOvr>
  <p:hf/>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2_ Titelseite mit kleinem Bild">
    <p:spTree>
      <p:nvGrpSpPr>
        <p:cNvPr id="1" name=""/>
        <p:cNvGrpSpPr/>
        <p:nvPr/>
      </p:nvGrpSpPr>
      <p:grpSpPr bwMode="auto">
        <a:xfrm>
          <a:off x="0" y="0"/>
          <a:ext cx="0" cy="0"/>
          <a:chOff x="0" y="0"/>
          <a:chExt cx="0" cy="0"/>
        </a:xfrm>
      </p:grpSpPr>
      <p:sp>
        <p:nvSpPr>
          <p:cNvPr id="4" name="Bildplatzhalter 2"/>
          <p:cNvSpPr>
            <a:spLocks noGrp="1"/>
          </p:cNvSpPr>
          <p:nvPr>
            <p:ph type="pic" idx="1"/>
          </p:nvPr>
        </p:nvSpPr>
        <p:spPr bwMode="auto">
          <a:xfrm>
            <a:off x="913440" y="85065"/>
            <a:ext cx="8230560" cy="3055937"/>
          </a:xfrm>
          <a:prstGeom prst="rect">
            <a:avLst/>
          </a:prstGeom>
          <a:solidFill>
            <a:schemeClr val="bg1">
              <a:lumMod val="95000"/>
            </a:schemeClr>
          </a:solidFill>
          <a:ln>
            <a:noFill/>
          </a:ln>
        </p:spPr>
        <p:txBody>
          <a:bodyPr>
            <a:normAutofit/>
          </a:bodyPr>
          <a:lstStyle>
            <a:lvl1pPr marL="0" indent="0">
              <a:lnSpc>
                <a:spcPts val="2200"/>
              </a:lnSpc>
              <a:buNone/>
              <a:defRPr sz="18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5" name="Titel 1"/>
          <p:cNvSpPr>
            <a:spLocks noGrp="1"/>
          </p:cNvSpPr>
          <p:nvPr>
            <p:ph type="ctrTitle"/>
          </p:nvPr>
        </p:nvSpPr>
        <p:spPr bwMode="auto">
          <a:xfrm>
            <a:off x="913440" y="3187700"/>
            <a:ext cx="8078787" cy="1296988"/>
          </a:xfrm>
        </p:spPr>
        <p:txBody>
          <a:bodyPr/>
          <a:lstStyle/>
          <a:p>
            <a:pPr>
              <a:defRPr/>
            </a:pPr>
            <a:r>
              <a:rPr lang="de-DE"/>
              <a:t>Mastertitelformat bearbeiten</a:t>
            </a:r>
            <a:endParaRPr/>
          </a:p>
        </p:txBody>
      </p:sp>
      <p:sp>
        <p:nvSpPr>
          <p:cNvPr id="6" name="Textplatzhalter 15"/>
          <p:cNvSpPr>
            <a:spLocks noGrp="1"/>
          </p:cNvSpPr>
          <p:nvPr>
            <p:ph type="body" sz="quarter" idx="12"/>
          </p:nvPr>
        </p:nvSpPr>
        <p:spPr bwMode="auto">
          <a:xfrm>
            <a:off x="922965" y="4484688"/>
            <a:ext cx="8069263" cy="1281112"/>
          </a:xfrm>
        </p:spPr>
        <p:txBody>
          <a:bodyPr>
            <a:noAutofit/>
          </a:bodyPr>
          <a:lstStyle>
            <a:lvl1pPr marL="0" indent="0">
              <a:lnSpc>
                <a:spcPts val="2200"/>
              </a:lnSpc>
              <a:buFontTx/>
              <a:buNone/>
              <a:defRPr sz="1800" b="0" i="0">
                <a:latin typeface="Arial"/>
              </a:defRPr>
            </a:lvl1pPr>
            <a:lvl2pPr marL="0" indent="0">
              <a:lnSpc>
                <a:spcPts val="1680"/>
              </a:lnSpc>
              <a:buFontTx/>
              <a:buNone/>
              <a:defRPr sz="1400" b="0" i="0">
                <a:latin typeface="Arial"/>
              </a:defRPr>
            </a:lvl2pPr>
            <a:lvl3pPr marL="0" indent="0">
              <a:lnSpc>
                <a:spcPts val="1680"/>
              </a:lnSpc>
              <a:buFontTx/>
              <a:buNone/>
              <a:defRPr sz="1400" b="0" i="0">
                <a:latin typeface="Arial"/>
              </a:defRPr>
            </a:lvl3pPr>
            <a:lvl4pPr marL="0" indent="0">
              <a:lnSpc>
                <a:spcPts val="1680"/>
              </a:lnSpc>
              <a:buFontTx/>
              <a:buNone/>
              <a:defRPr sz="1400" b="0" i="0">
                <a:latin typeface="Arial"/>
              </a:defRPr>
            </a:lvl4pPr>
            <a:lvl5pPr marL="0" indent="0">
              <a:lnSpc>
                <a:spcPts val="1680"/>
              </a:lnSpc>
              <a:buFontTx/>
              <a:buNone/>
              <a:defRPr sz="1400" b="0" i="0">
                <a:latin typeface="Arial"/>
              </a:defRPr>
            </a:lvl5pPr>
          </a:lstStyle>
          <a:p>
            <a:pPr lvl="0">
              <a:defRPr/>
            </a:pPr>
            <a:r>
              <a:rPr lang="de-DE"/>
              <a:t>Mastertextformat bearbeiten</a:t>
            </a:r>
            <a:endParaRPr/>
          </a:p>
        </p:txBody>
      </p:sp>
      <p:pic>
        <p:nvPicPr>
          <p:cNvPr id="7" name="Picture 6">
            <a:extLst>
              <a:ext uri="{FF2B5EF4-FFF2-40B4-BE49-F238E27FC236}">
                <a16:creationId xmlns:a16="http://schemas.microsoft.com/office/drawing/2014/main" id="{E59B1533-B971-40BE-A13B-C793A86F9B5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263" t="7818" r="16139" b="14148"/>
          <a:stretch/>
        </p:blipFill>
        <p:spPr bwMode="auto">
          <a:xfrm>
            <a:off x="2195736" y="6165304"/>
            <a:ext cx="796822" cy="583487"/>
          </a:xfrm>
          <a:prstGeom prst="rect">
            <a:avLst/>
          </a:prstGeom>
        </p:spPr>
      </p:pic>
      <p:pic>
        <p:nvPicPr>
          <p:cNvPr id="8" name="Picture 7">
            <a:extLst>
              <a:ext uri="{FF2B5EF4-FFF2-40B4-BE49-F238E27FC236}">
                <a16:creationId xmlns:a16="http://schemas.microsoft.com/office/drawing/2014/main" id="{671320D7-D6A3-4836-8598-57DB28E80CD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425674" y="6165304"/>
            <a:ext cx="626045" cy="545678"/>
          </a:xfrm>
          <a:prstGeom prst="rect">
            <a:avLst/>
          </a:prstGeom>
        </p:spPr>
      </p:pic>
    </p:spTree>
  </p:cSld>
  <p:clrMapOvr>
    <a:masterClrMapping/>
  </p:clrMapOvr>
  <p:hf/>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9_Folie mit Tabelle">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903818" y="724448"/>
            <a:ext cx="8057620" cy="875752"/>
          </a:xfrm>
          <a:prstGeom prst="rect">
            <a:avLst/>
          </a:prstGeom>
        </p:spPr>
        <p:txBody>
          <a:bodyPr vert="horz" lIns="0" tIns="0" rIns="0" bIns="0" rtlCol="0" anchor="t" anchorCtr="0">
            <a:normAutofit/>
          </a:bodyPr>
          <a:lstStyle/>
          <a:p>
            <a:pPr>
              <a:defRPr/>
            </a:pPr>
            <a:r>
              <a:rPr lang="de-DE"/>
              <a:t>Mastertitelformat bearbeiten</a:t>
            </a:r>
            <a:endParaRPr/>
          </a:p>
        </p:txBody>
      </p:sp>
      <p:sp>
        <p:nvSpPr>
          <p:cNvPr id="5" name="Textplatzhalter 2"/>
          <p:cNvSpPr>
            <a:spLocks noGrp="1"/>
          </p:cNvSpPr>
          <p:nvPr>
            <p:ph idx="1"/>
          </p:nvPr>
        </p:nvSpPr>
        <p:spPr bwMode="auto">
          <a:xfrm>
            <a:off x="898771" y="1758297"/>
            <a:ext cx="8062667" cy="3988454"/>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Textplatzhalter 2"/>
          <p:cNvSpPr>
            <a:spLocks noGrp="1"/>
          </p:cNvSpPr>
          <p:nvPr>
            <p:ph type="body" idx="10"/>
          </p:nvPr>
        </p:nvSpPr>
        <p:spPr bwMode="auto">
          <a:xfrm>
            <a:off x="914400" y="150123"/>
            <a:ext cx="8047038" cy="215165"/>
          </a:xfrm>
        </p:spPr>
        <p:txBody>
          <a:bodyPr anchor="t" anchorCtr="0">
            <a:noAutofit/>
          </a:bodyPr>
          <a:lstStyle>
            <a:lvl1pPr marL="0" indent="0">
              <a:lnSpc>
                <a:spcPct val="100000"/>
              </a:lnSpc>
              <a:buNone/>
              <a:defRPr sz="9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pic>
        <p:nvPicPr>
          <p:cNvPr id="7" name="Picture 6">
            <a:extLst>
              <a:ext uri="{FF2B5EF4-FFF2-40B4-BE49-F238E27FC236}">
                <a16:creationId xmlns:a16="http://schemas.microsoft.com/office/drawing/2014/main" id="{D9E768C8-F4C8-4614-9C97-BE657D2C65C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263" t="7818" r="16139" b="14148"/>
          <a:stretch/>
        </p:blipFill>
        <p:spPr bwMode="auto">
          <a:xfrm>
            <a:off x="2195736" y="6165304"/>
            <a:ext cx="796822" cy="583487"/>
          </a:xfrm>
          <a:prstGeom prst="rect">
            <a:avLst/>
          </a:prstGeom>
        </p:spPr>
      </p:pic>
      <p:pic>
        <p:nvPicPr>
          <p:cNvPr id="8" name="Picture 7">
            <a:extLst>
              <a:ext uri="{FF2B5EF4-FFF2-40B4-BE49-F238E27FC236}">
                <a16:creationId xmlns:a16="http://schemas.microsoft.com/office/drawing/2014/main" id="{76CC6CEA-5334-4410-B01E-B6729F539D9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425674" y="6165304"/>
            <a:ext cx="626045" cy="545678"/>
          </a:xfrm>
          <a:prstGeom prst="rect">
            <a:avLst/>
          </a:prstGeom>
        </p:spPr>
      </p:pic>
    </p:spTree>
  </p:cSld>
  <p:clrMapOvr>
    <a:masterClrMapping/>
  </p:clrMapOvr>
  <p:hf/>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6_Bild links / Text rechts">
    <p:spTree>
      <p:nvGrpSpPr>
        <p:cNvPr id="1" name=""/>
        <p:cNvGrpSpPr/>
        <p:nvPr/>
      </p:nvGrpSpPr>
      <p:grpSpPr bwMode="auto">
        <a:xfrm>
          <a:off x="0" y="0"/>
          <a:ext cx="0" cy="0"/>
          <a:chOff x="0" y="0"/>
          <a:chExt cx="0" cy="0"/>
        </a:xfrm>
      </p:grpSpPr>
      <p:sp>
        <p:nvSpPr>
          <p:cNvPr id="4" name="Bildplatzhalter 11"/>
          <p:cNvSpPr>
            <a:spLocks noGrp="1"/>
          </p:cNvSpPr>
          <p:nvPr>
            <p:ph type="pic" sz="quarter" idx="11" hasCustomPrompt="1"/>
          </p:nvPr>
        </p:nvSpPr>
        <p:spPr bwMode="auto">
          <a:xfrm>
            <a:off x="6369050" y="6064250"/>
            <a:ext cx="990600" cy="527050"/>
          </a:xfrm>
        </p:spPr>
        <p:txBody>
          <a:bodyPr>
            <a:normAutofit/>
          </a:bodyPr>
          <a:lstStyle>
            <a:lvl1pPr>
              <a:lnSpc>
                <a:spcPts val="1180"/>
              </a:lnSpc>
              <a:defRPr sz="900">
                <a:solidFill>
                  <a:schemeClr val="bg1">
                    <a:lumMod val="50000"/>
                  </a:schemeClr>
                </a:solidFill>
              </a:defRPr>
            </a:lvl1pPr>
          </a:lstStyle>
          <a:p>
            <a:pPr>
              <a:defRPr/>
            </a:pPr>
            <a:r>
              <a:rPr lang="de-DE"/>
              <a:t>Partnerlogo</a:t>
            </a:r>
            <a:endParaRPr/>
          </a:p>
        </p:txBody>
      </p:sp>
      <p:sp>
        <p:nvSpPr>
          <p:cNvPr id="5" name="Titelplatzhalter 1"/>
          <p:cNvSpPr>
            <a:spLocks noGrp="1"/>
          </p:cNvSpPr>
          <p:nvPr>
            <p:ph type="title"/>
          </p:nvPr>
        </p:nvSpPr>
        <p:spPr bwMode="auto">
          <a:xfrm>
            <a:off x="903818" y="724448"/>
            <a:ext cx="8057620" cy="875752"/>
          </a:xfrm>
          <a:prstGeom prst="rect">
            <a:avLst/>
          </a:prstGeom>
        </p:spPr>
        <p:txBody>
          <a:bodyPr vert="horz" lIns="0" tIns="0" rIns="0" bIns="0" rtlCol="0" anchor="t" anchorCtr="0">
            <a:normAutofit/>
          </a:bodyPr>
          <a:lstStyle/>
          <a:p>
            <a:pPr>
              <a:defRPr/>
            </a:pPr>
            <a:r>
              <a:rPr lang="de-DE"/>
              <a:t>Mastertitelformat bearbeiten</a:t>
            </a:r>
            <a:endParaRPr/>
          </a:p>
        </p:txBody>
      </p:sp>
      <p:sp>
        <p:nvSpPr>
          <p:cNvPr id="6" name="Textplatzhalter 2"/>
          <p:cNvSpPr>
            <a:spLocks noGrp="1"/>
          </p:cNvSpPr>
          <p:nvPr>
            <p:ph type="body" idx="10"/>
          </p:nvPr>
        </p:nvSpPr>
        <p:spPr bwMode="auto">
          <a:xfrm>
            <a:off x="914400" y="150123"/>
            <a:ext cx="8047038" cy="215165"/>
          </a:xfrm>
        </p:spPr>
        <p:txBody>
          <a:bodyPr anchor="t" anchorCtr="0">
            <a:noAutofit/>
          </a:bodyPr>
          <a:lstStyle>
            <a:lvl1pPr marL="0" indent="0">
              <a:lnSpc>
                <a:spcPct val="100000"/>
              </a:lnSpc>
              <a:buNone/>
              <a:defRPr sz="9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7" name="Textplatzhalter 15"/>
          <p:cNvSpPr>
            <a:spLocks noGrp="1"/>
          </p:cNvSpPr>
          <p:nvPr>
            <p:ph type="body" sz="quarter" idx="14"/>
          </p:nvPr>
        </p:nvSpPr>
        <p:spPr bwMode="auto">
          <a:xfrm>
            <a:off x="901699" y="1757358"/>
            <a:ext cx="3954463" cy="3999975"/>
          </a:xfrm>
        </p:spPr>
        <p:txBody>
          <a:bodyPr>
            <a:noAutofit/>
          </a:bodyPr>
          <a:lstStyle>
            <a:lvl1pPr marL="0" indent="0">
              <a:lnSpc>
                <a:spcPts val="1750"/>
              </a:lnSpc>
              <a:buFontTx/>
              <a:buNone/>
              <a:defRPr sz="1400" b="0" i="0">
                <a:latin typeface="Arial"/>
              </a:defRPr>
            </a:lvl1pPr>
            <a:lvl2pPr marL="0" indent="0">
              <a:lnSpc>
                <a:spcPts val="1680"/>
              </a:lnSpc>
              <a:buFontTx/>
              <a:buNone/>
              <a:defRPr sz="1400" b="0" i="0">
                <a:latin typeface="Arial"/>
              </a:defRPr>
            </a:lvl2pPr>
            <a:lvl3pPr marL="0" indent="0">
              <a:lnSpc>
                <a:spcPts val="1680"/>
              </a:lnSpc>
              <a:buFontTx/>
              <a:buNone/>
              <a:defRPr sz="1400" b="0" i="0">
                <a:latin typeface="Arial"/>
              </a:defRPr>
            </a:lvl3pPr>
            <a:lvl4pPr marL="0" indent="0">
              <a:lnSpc>
                <a:spcPts val="1680"/>
              </a:lnSpc>
              <a:buFontTx/>
              <a:buNone/>
              <a:defRPr sz="1400" b="0" i="0">
                <a:latin typeface="Arial"/>
              </a:defRPr>
            </a:lvl4pPr>
            <a:lvl5pPr marL="0" indent="0">
              <a:lnSpc>
                <a:spcPts val="1680"/>
              </a:lnSpc>
              <a:buFontTx/>
              <a:buNone/>
              <a:defRPr sz="1400" b="0" i="0">
                <a:latin typeface="Arial"/>
              </a:defRPr>
            </a:lvl5pPr>
          </a:lstStyle>
          <a:p>
            <a:pPr lvl="0">
              <a:defRPr/>
            </a:pPr>
            <a:r>
              <a:rPr lang="de-DE"/>
              <a:t>Mastertextformat bearbeiten</a:t>
            </a:r>
            <a:endParaRPr/>
          </a:p>
        </p:txBody>
      </p:sp>
      <p:sp>
        <p:nvSpPr>
          <p:cNvPr id="8" name="Textplatzhalter 15"/>
          <p:cNvSpPr>
            <a:spLocks noGrp="1"/>
          </p:cNvSpPr>
          <p:nvPr>
            <p:ph type="body" sz="quarter" idx="15"/>
          </p:nvPr>
        </p:nvSpPr>
        <p:spPr bwMode="auto">
          <a:xfrm>
            <a:off x="5000625" y="1757358"/>
            <a:ext cx="3954463" cy="3999975"/>
          </a:xfrm>
        </p:spPr>
        <p:txBody>
          <a:bodyPr>
            <a:noAutofit/>
          </a:bodyPr>
          <a:lstStyle>
            <a:lvl1pPr marL="0" indent="0">
              <a:lnSpc>
                <a:spcPts val="1750"/>
              </a:lnSpc>
              <a:buFontTx/>
              <a:buNone/>
              <a:defRPr sz="1400" b="0" i="0">
                <a:latin typeface="Arial"/>
              </a:defRPr>
            </a:lvl1pPr>
            <a:lvl2pPr marL="0" indent="0">
              <a:lnSpc>
                <a:spcPts val="1680"/>
              </a:lnSpc>
              <a:buFontTx/>
              <a:buNone/>
              <a:defRPr sz="1400" b="0" i="0">
                <a:latin typeface="Arial"/>
              </a:defRPr>
            </a:lvl2pPr>
            <a:lvl3pPr marL="0" indent="0">
              <a:lnSpc>
                <a:spcPts val="1680"/>
              </a:lnSpc>
              <a:buFontTx/>
              <a:buNone/>
              <a:defRPr sz="1400" b="0" i="0">
                <a:latin typeface="Arial"/>
              </a:defRPr>
            </a:lvl3pPr>
            <a:lvl4pPr marL="0" indent="0">
              <a:lnSpc>
                <a:spcPts val="1680"/>
              </a:lnSpc>
              <a:buFontTx/>
              <a:buNone/>
              <a:defRPr sz="1400" b="0" i="0">
                <a:latin typeface="Arial"/>
              </a:defRPr>
            </a:lvl4pPr>
            <a:lvl5pPr marL="0" indent="0">
              <a:lnSpc>
                <a:spcPts val="1680"/>
              </a:lnSpc>
              <a:buFontTx/>
              <a:buNone/>
              <a:defRPr sz="1400" b="0" i="0">
                <a:latin typeface="Arial"/>
              </a:defRPr>
            </a:lvl5pPr>
          </a:lstStyle>
          <a:p>
            <a:pPr lvl="0">
              <a:defRPr/>
            </a:pPr>
            <a:r>
              <a:rPr lang="de-DE"/>
              <a:t>Mastertextformat bearbeiten</a:t>
            </a:r>
            <a:endParaRPr/>
          </a:p>
        </p:txBody>
      </p:sp>
      <p:pic>
        <p:nvPicPr>
          <p:cNvPr id="9" name="Picture 8">
            <a:extLst>
              <a:ext uri="{FF2B5EF4-FFF2-40B4-BE49-F238E27FC236}">
                <a16:creationId xmlns:a16="http://schemas.microsoft.com/office/drawing/2014/main" id="{0A66F694-4583-41ED-8392-FFB3300CD07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263" t="7818" r="16139" b="14148"/>
          <a:stretch/>
        </p:blipFill>
        <p:spPr bwMode="auto">
          <a:xfrm>
            <a:off x="2195736" y="6165304"/>
            <a:ext cx="796822" cy="583487"/>
          </a:xfrm>
          <a:prstGeom prst="rect">
            <a:avLst/>
          </a:prstGeom>
        </p:spPr>
      </p:pic>
      <p:pic>
        <p:nvPicPr>
          <p:cNvPr id="10" name="Picture 9">
            <a:extLst>
              <a:ext uri="{FF2B5EF4-FFF2-40B4-BE49-F238E27FC236}">
                <a16:creationId xmlns:a16="http://schemas.microsoft.com/office/drawing/2014/main" id="{0E598B0E-443F-483E-8B53-05C0C5A5C8B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425674" y="6165304"/>
            <a:ext cx="626045" cy="545678"/>
          </a:xfrm>
          <a:prstGeom prst="rect">
            <a:avLst/>
          </a:prstGeom>
        </p:spPr>
      </p:pic>
    </p:spTree>
  </p:cSld>
  <p:clrMapOvr>
    <a:masterClrMapping/>
  </p:clrMapOvr>
  <p:hf/>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5_Text links / Bild rechts">
    <p:spTree>
      <p:nvGrpSpPr>
        <p:cNvPr id="1" name=""/>
        <p:cNvGrpSpPr/>
        <p:nvPr/>
      </p:nvGrpSpPr>
      <p:grpSpPr bwMode="auto">
        <a:xfrm>
          <a:off x="0" y="0"/>
          <a:ext cx="0" cy="0"/>
          <a:chOff x="0" y="0"/>
          <a:chExt cx="0" cy="0"/>
        </a:xfrm>
      </p:grpSpPr>
      <p:sp>
        <p:nvSpPr>
          <p:cNvPr id="4" name="Bildplatzhalter 11"/>
          <p:cNvSpPr>
            <a:spLocks noGrp="1"/>
          </p:cNvSpPr>
          <p:nvPr>
            <p:ph type="pic" sz="quarter" idx="11" hasCustomPrompt="1"/>
          </p:nvPr>
        </p:nvSpPr>
        <p:spPr bwMode="auto">
          <a:xfrm>
            <a:off x="6369050" y="6064250"/>
            <a:ext cx="990600" cy="527050"/>
          </a:xfrm>
        </p:spPr>
        <p:txBody>
          <a:bodyPr>
            <a:normAutofit/>
          </a:bodyPr>
          <a:lstStyle>
            <a:lvl1pPr>
              <a:lnSpc>
                <a:spcPts val="1180"/>
              </a:lnSpc>
              <a:defRPr sz="900">
                <a:solidFill>
                  <a:schemeClr val="bg1">
                    <a:lumMod val="50000"/>
                  </a:schemeClr>
                </a:solidFill>
              </a:defRPr>
            </a:lvl1pPr>
          </a:lstStyle>
          <a:p>
            <a:pPr>
              <a:defRPr/>
            </a:pPr>
            <a:r>
              <a:rPr lang="de-DE"/>
              <a:t>Partnerlogo</a:t>
            </a:r>
            <a:endParaRPr/>
          </a:p>
        </p:txBody>
      </p:sp>
      <p:sp>
        <p:nvSpPr>
          <p:cNvPr id="5" name="Titelplatzhalter 1"/>
          <p:cNvSpPr>
            <a:spLocks noGrp="1"/>
          </p:cNvSpPr>
          <p:nvPr>
            <p:ph type="title"/>
          </p:nvPr>
        </p:nvSpPr>
        <p:spPr bwMode="auto">
          <a:xfrm>
            <a:off x="903818" y="724448"/>
            <a:ext cx="8057620" cy="875752"/>
          </a:xfrm>
          <a:prstGeom prst="rect">
            <a:avLst/>
          </a:prstGeom>
        </p:spPr>
        <p:txBody>
          <a:bodyPr vert="horz" lIns="0" tIns="0" rIns="0" bIns="0" rtlCol="0" anchor="t" anchorCtr="0">
            <a:normAutofit/>
          </a:bodyPr>
          <a:lstStyle/>
          <a:p>
            <a:pPr>
              <a:defRPr/>
            </a:pPr>
            <a:r>
              <a:rPr lang="de-DE"/>
              <a:t>Mastertitelformat bearbeiten</a:t>
            </a:r>
            <a:endParaRPr/>
          </a:p>
        </p:txBody>
      </p:sp>
      <p:sp>
        <p:nvSpPr>
          <p:cNvPr id="6" name="Textplatzhalter 2"/>
          <p:cNvSpPr>
            <a:spLocks noGrp="1"/>
          </p:cNvSpPr>
          <p:nvPr>
            <p:ph type="body" idx="10"/>
          </p:nvPr>
        </p:nvSpPr>
        <p:spPr bwMode="auto">
          <a:xfrm>
            <a:off x="914400" y="150123"/>
            <a:ext cx="8047038" cy="215165"/>
          </a:xfrm>
        </p:spPr>
        <p:txBody>
          <a:bodyPr anchor="t" anchorCtr="0">
            <a:noAutofit/>
          </a:bodyPr>
          <a:lstStyle>
            <a:lvl1pPr marL="0" indent="0">
              <a:lnSpc>
                <a:spcPct val="100000"/>
              </a:lnSpc>
              <a:buNone/>
              <a:defRPr sz="9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sp>
        <p:nvSpPr>
          <p:cNvPr id="7" name="Textplatzhalter 15"/>
          <p:cNvSpPr>
            <a:spLocks noGrp="1"/>
          </p:cNvSpPr>
          <p:nvPr>
            <p:ph type="body" sz="quarter" idx="15"/>
          </p:nvPr>
        </p:nvSpPr>
        <p:spPr bwMode="auto">
          <a:xfrm>
            <a:off x="5000625" y="1757358"/>
            <a:ext cx="3954463" cy="4090992"/>
          </a:xfrm>
        </p:spPr>
        <p:txBody>
          <a:bodyPr>
            <a:noAutofit/>
          </a:bodyPr>
          <a:lstStyle>
            <a:lvl1pPr marL="0" indent="0">
              <a:lnSpc>
                <a:spcPts val="1750"/>
              </a:lnSpc>
              <a:buFontTx/>
              <a:buNone/>
              <a:defRPr sz="1400" b="0" i="0">
                <a:latin typeface="Arial"/>
              </a:defRPr>
            </a:lvl1pPr>
            <a:lvl2pPr marL="0" indent="0">
              <a:lnSpc>
                <a:spcPts val="1680"/>
              </a:lnSpc>
              <a:buFontTx/>
              <a:buNone/>
              <a:defRPr sz="1400" b="0" i="0">
                <a:latin typeface="Arial"/>
              </a:defRPr>
            </a:lvl2pPr>
            <a:lvl3pPr marL="0" indent="0">
              <a:lnSpc>
                <a:spcPts val="1680"/>
              </a:lnSpc>
              <a:buFontTx/>
              <a:buNone/>
              <a:defRPr sz="1400" b="0" i="0">
                <a:latin typeface="Arial"/>
              </a:defRPr>
            </a:lvl3pPr>
            <a:lvl4pPr marL="0" indent="0">
              <a:lnSpc>
                <a:spcPts val="1680"/>
              </a:lnSpc>
              <a:buFontTx/>
              <a:buNone/>
              <a:defRPr sz="1400" b="0" i="0">
                <a:latin typeface="Arial"/>
              </a:defRPr>
            </a:lvl4pPr>
            <a:lvl5pPr marL="0" indent="0">
              <a:lnSpc>
                <a:spcPts val="1680"/>
              </a:lnSpc>
              <a:buFontTx/>
              <a:buNone/>
              <a:defRPr sz="1400" b="0" i="0">
                <a:latin typeface="Arial"/>
              </a:defRPr>
            </a:lvl5pPr>
          </a:lstStyle>
          <a:p>
            <a:pPr lvl="0">
              <a:defRPr/>
            </a:pPr>
            <a:r>
              <a:rPr lang="de-DE"/>
              <a:t>Mastertextformat bearbeiten</a:t>
            </a:r>
            <a:endParaRPr/>
          </a:p>
        </p:txBody>
      </p:sp>
      <p:sp>
        <p:nvSpPr>
          <p:cNvPr id="8" name="Bildplatzhalter 2"/>
          <p:cNvSpPr>
            <a:spLocks noGrp="1"/>
          </p:cNvSpPr>
          <p:nvPr>
            <p:ph type="pic" idx="1"/>
          </p:nvPr>
        </p:nvSpPr>
        <p:spPr bwMode="auto">
          <a:xfrm>
            <a:off x="4997980" y="1748369"/>
            <a:ext cx="3963458" cy="4000497"/>
          </a:xfrm>
          <a:prstGeom prst="rect">
            <a:avLst/>
          </a:prstGeom>
          <a:solidFill>
            <a:schemeClr val="bg1">
              <a:lumMod val="95000"/>
            </a:schemeClr>
          </a:solidFill>
          <a:ln>
            <a:noFill/>
          </a:ln>
        </p:spPr>
        <p:txBody>
          <a:bodyPr>
            <a:normAutofit/>
          </a:bodyPr>
          <a:lstStyle>
            <a:lvl1pPr marL="0" indent="0">
              <a:lnSpc>
                <a:spcPts val="2200"/>
              </a:lnSpc>
              <a:buNone/>
              <a:defRPr sz="14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9" name="Textplatzhalter 15"/>
          <p:cNvSpPr>
            <a:spLocks noGrp="1"/>
          </p:cNvSpPr>
          <p:nvPr>
            <p:ph type="body" sz="quarter" idx="16"/>
          </p:nvPr>
        </p:nvSpPr>
        <p:spPr bwMode="auto">
          <a:xfrm>
            <a:off x="914400" y="1757358"/>
            <a:ext cx="3954463" cy="3991509"/>
          </a:xfrm>
        </p:spPr>
        <p:txBody>
          <a:bodyPr>
            <a:noAutofit/>
          </a:bodyPr>
          <a:lstStyle>
            <a:lvl1pPr marL="0" indent="0">
              <a:lnSpc>
                <a:spcPts val="1750"/>
              </a:lnSpc>
              <a:buFontTx/>
              <a:buNone/>
              <a:defRPr sz="1400" b="0" i="0">
                <a:latin typeface="Arial"/>
              </a:defRPr>
            </a:lvl1pPr>
            <a:lvl2pPr marL="0" indent="0">
              <a:lnSpc>
                <a:spcPts val="1680"/>
              </a:lnSpc>
              <a:buFontTx/>
              <a:buNone/>
              <a:defRPr sz="1400" b="0" i="0">
                <a:latin typeface="Arial"/>
              </a:defRPr>
            </a:lvl2pPr>
            <a:lvl3pPr marL="0" indent="0">
              <a:lnSpc>
                <a:spcPts val="1680"/>
              </a:lnSpc>
              <a:buFontTx/>
              <a:buNone/>
              <a:defRPr sz="1400" b="0" i="0">
                <a:latin typeface="Arial"/>
              </a:defRPr>
            </a:lvl3pPr>
            <a:lvl4pPr marL="0" indent="0">
              <a:lnSpc>
                <a:spcPts val="1680"/>
              </a:lnSpc>
              <a:buFontTx/>
              <a:buNone/>
              <a:defRPr sz="1400" b="0" i="0">
                <a:latin typeface="Arial"/>
              </a:defRPr>
            </a:lvl4pPr>
            <a:lvl5pPr marL="0" indent="0">
              <a:lnSpc>
                <a:spcPts val="1680"/>
              </a:lnSpc>
              <a:buFontTx/>
              <a:buNone/>
              <a:defRPr sz="1400" b="0" i="0">
                <a:latin typeface="Arial"/>
              </a:defRPr>
            </a:lvl5pPr>
          </a:lstStyle>
          <a:p>
            <a:pPr lvl="0">
              <a:defRPr/>
            </a:pPr>
            <a:r>
              <a:rPr lang="de-DE"/>
              <a:t>Mastertextformat bearbeiten</a:t>
            </a:r>
            <a:endParaRPr/>
          </a:p>
        </p:txBody>
      </p:sp>
      <p:pic>
        <p:nvPicPr>
          <p:cNvPr id="10" name="Picture 9">
            <a:extLst>
              <a:ext uri="{FF2B5EF4-FFF2-40B4-BE49-F238E27FC236}">
                <a16:creationId xmlns:a16="http://schemas.microsoft.com/office/drawing/2014/main" id="{2785DF1D-1A50-4F12-A546-A844DCC150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263" t="7818" r="16139" b="14148"/>
          <a:stretch/>
        </p:blipFill>
        <p:spPr bwMode="auto">
          <a:xfrm>
            <a:off x="2195736" y="6165304"/>
            <a:ext cx="796822" cy="583487"/>
          </a:xfrm>
          <a:prstGeom prst="rect">
            <a:avLst/>
          </a:prstGeom>
        </p:spPr>
      </p:pic>
      <p:pic>
        <p:nvPicPr>
          <p:cNvPr id="11" name="Picture 10">
            <a:extLst>
              <a:ext uri="{FF2B5EF4-FFF2-40B4-BE49-F238E27FC236}">
                <a16:creationId xmlns:a16="http://schemas.microsoft.com/office/drawing/2014/main" id="{B6CC35E4-AF1A-4AF0-8F29-34A53E6E26F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425674" y="6165304"/>
            <a:ext cx="626045" cy="545678"/>
          </a:xfrm>
          <a:prstGeom prst="rect">
            <a:avLst/>
          </a:prstGeom>
        </p:spPr>
      </p:pic>
    </p:spTree>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8_Folie mit 1 Grafik">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de-DE"/>
              <a:t>Mastertitelformat bearbeiten</a:t>
            </a:r>
            <a:endParaRPr/>
          </a:p>
        </p:txBody>
      </p:sp>
      <p:sp>
        <p:nvSpPr>
          <p:cNvPr id="5" name="Inhaltsplatzhalter 2"/>
          <p:cNvSpPr>
            <a:spLocks noGrp="1"/>
          </p:cNvSpPr>
          <p:nvPr>
            <p:ph idx="1"/>
          </p:nvPr>
        </p:nvSpPr>
        <p:spPr bwMode="auto"/>
        <p:txBody>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Textplatzhalter 2"/>
          <p:cNvSpPr>
            <a:spLocks noGrp="1"/>
          </p:cNvSpPr>
          <p:nvPr>
            <p:ph type="body" idx="10"/>
          </p:nvPr>
        </p:nvSpPr>
        <p:spPr bwMode="auto">
          <a:xfrm>
            <a:off x="914400" y="150123"/>
            <a:ext cx="8047038" cy="215165"/>
          </a:xfrm>
        </p:spPr>
        <p:txBody>
          <a:bodyPr anchor="t" anchorCtr="0">
            <a:noAutofit/>
          </a:bodyPr>
          <a:lstStyle>
            <a:lvl1pPr marL="0" indent="0">
              <a:lnSpc>
                <a:spcPct val="100000"/>
              </a:lnSpc>
              <a:buNone/>
              <a:defRPr sz="9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pic>
        <p:nvPicPr>
          <p:cNvPr id="7" name="Picture 6">
            <a:extLst>
              <a:ext uri="{FF2B5EF4-FFF2-40B4-BE49-F238E27FC236}">
                <a16:creationId xmlns:a16="http://schemas.microsoft.com/office/drawing/2014/main" id="{0AFD258E-FC4F-4C43-AD04-ADFA993D102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263" t="7818" r="16139" b="14148"/>
          <a:stretch/>
        </p:blipFill>
        <p:spPr bwMode="auto">
          <a:xfrm>
            <a:off x="2195736" y="6165304"/>
            <a:ext cx="796822" cy="583487"/>
          </a:xfrm>
          <a:prstGeom prst="rect">
            <a:avLst/>
          </a:prstGeom>
        </p:spPr>
      </p:pic>
      <p:pic>
        <p:nvPicPr>
          <p:cNvPr id="8" name="Picture 7">
            <a:extLst>
              <a:ext uri="{FF2B5EF4-FFF2-40B4-BE49-F238E27FC236}">
                <a16:creationId xmlns:a16="http://schemas.microsoft.com/office/drawing/2014/main" id="{5101DFE4-CDE5-4FAB-BCB7-1FEBC7EBD4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425674" y="6165304"/>
            <a:ext cx="626045" cy="545678"/>
          </a:xfrm>
          <a:prstGeom prst="rect">
            <a:avLst/>
          </a:prstGeom>
        </p:spPr>
      </p:pic>
    </p:spTree>
  </p:cSld>
  <p:clrMapOvr>
    <a:masterClrMapping/>
  </p:clrMapOvr>
  <p:hf/>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x" userDrawn="1">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endParaRPr/>
          </a:p>
        </p:txBody>
      </p:sp>
      <p:sp>
        <p:nvSpPr>
          <p:cNvPr id="3" name="Textplatzhalter 2"/>
          <p:cNvSpPr>
            <a:spLocks noGrp="1"/>
          </p:cNvSpPr>
          <p:nvPr>
            <p:ph type="body" idx="1"/>
          </p:nvPr>
        </p:nvSpPr>
        <p:spPr bwMode="auto"/>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4" name="Picture 3">
            <a:extLst>
              <a:ext uri="{FF2B5EF4-FFF2-40B4-BE49-F238E27FC236}">
                <a16:creationId xmlns:a16="http://schemas.microsoft.com/office/drawing/2014/main" id="{2E95A13B-D5D2-474B-8FFB-822FE8A4FB4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263" t="7818" r="16139" b="14148"/>
          <a:stretch/>
        </p:blipFill>
        <p:spPr bwMode="auto">
          <a:xfrm>
            <a:off x="2195736" y="6165304"/>
            <a:ext cx="796822" cy="583487"/>
          </a:xfrm>
          <a:prstGeom prst="rect">
            <a:avLst/>
          </a:prstGeom>
        </p:spPr>
      </p:pic>
      <p:pic>
        <p:nvPicPr>
          <p:cNvPr id="5" name="Picture 4">
            <a:extLst>
              <a:ext uri="{FF2B5EF4-FFF2-40B4-BE49-F238E27FC236}">
                <a16:creationId xmlns:a16="http://schemas.microsoft.com/office/drawing/2014/main" id="{3D73850B-7196-4CC5-B839-2434FE8138F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425674" y="6165304"/>
            <a:ext cx="626045" cy="54567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Leer">
    <p:spTree>
      <p:nvGrpSpPr>
        <p:cNvPr id="1" name=""/>
        <p:cNvGrpSpPr/>
        <p:nvPr/>
      </p:nvGrpSpPr>
      <p:grpSpPr bwMode="auto">
        <a:xfrm>
          <a:off x="0" y="0"/>
          <a:ext cx="0" cy="0"/>
          <a:chOff x="0" y="0"/>
          <a:chExt cx="0" cy="0"/>
        </a:xfrm>
      </p:grpSpPr>
      <p:sp>
        <p:nvSpPr>
          <p:cNvPr id="4" name="Textplatzhalter 2"/>
          <p:cNvSpPr>
            <a:spLocks noGrp="1"/>
          </p:cNvSpPr>
          <p:nvPr>
            <p:ph type="body" idx="10"/>
          </p:nvPr>
        </p:nvSpPr>
        <p:spPr bwMode="auto">
          <a:xfrm>
            <a:off x="914400" y="150123"/>
            <a:ext cx="8047038" cy="215165"/>
          </a:xfrm>
        </p:spPr>
        <p:txBody>
          <a:bodyPr anchor="t" anchorCtr="0">
            <a:noAutofit/>
          </a:bodyPr>
          <a:lstStyle>
            <a:lvl1pPr marL="0" indent="0">
              <a:lnSpc>
                <a:spcPct val="100000"/>
              </a:lnSpc>
              <a:buNone/>
              <a:defRPr sz="9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pic>
        <p:nvPicPr>
          <p:cNvPr id="3" name="Picture 2">
            <a:extLst>
              <a:ext uri="{FF2B5EF4-FFF2-40B4-BE49-F238E27FC236}">
                <a16:creationId xmlns:a16="http://schemas.microsoft.com/office/drawing/2014/main" id="{C934AFF0-62A7-41F9-98B1-E3AC1C522A8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263" t="7818" r="16139" b="14148"/>
          <a:stretch/>
        </p:blipFill>
        <p:spPr bwMode="auto">
          <a:xfrm>
            <a:off x="2195736" y="6165304"/>
            <a:ext cx="796822" cy="583487"/>
          </a:xfrm>
          <a:prstGeom prst="rect">
            <a:avLst/>
          </a:prstGeom>
        </p:spPr>
      </p:pic>
      <p:pic>
        <p:nvPicPr>
          <p:cNvPr id="5" name="Picture 4">
            <a:extLst>
              <a:ext uri="{FF2B5EF4-FFF2-40B4-BE49-F238E27FC236}">
                <a16:creationId xmlns:a16="http://schemas.microsoft.com/office/drawing/2014/main" id="{B6A555EC-BA18-4D78-A57C-F028506F7A0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425674" y="6165304"/>
            <a:ext cx="626045" cy="545678"/>
          </a:xfrm>
          <a:prstGeom prst="rect">
            <a:avLst/>
          </a:prstGeom>
        </p:spPr>
      </p:pic>
    </p:spTree>
  </p:cSld>
  <p:clrMapOvr>
    <a:masterClrMapping/>
  </p:clrMapOvr>
  <p:hf/>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preserve="1" userDrawn="1">
  <p:cSld name="7_Folie mit 2 Grafiken">
    <p:spTree>
      <p:nvGrpSpPr>
        <p:cNvPr id="1" name=""/>
        <p:cNvGrpSpPr/>
        <p:nvPr/>
      </p:nvGrpSpPr>
      <p:grpSpPr bwMode="auto">
        <a:xfrm>
          <a:off x="0" y="0"/>
          <a:ext cx="0" cy="0"/>
          <a:chOff x="0" y="0"/>
          <a:chExt cx="0" cy="0"/>
        </a:xfrm>
      </p:grpSpPr>
      <p:sp>
        <p:nvSpPr>
          <p:cNvPr id="4" name="Inhaltsplatzhalter 2"/>
          <p:cNvSpPr>
            <a:spLocks noGrp="1"/>
          </p:cNvSpPr>
          <p:nvPr>
            <p:ph idx="10"/>
          </p:nvPr>
        </p:nvSpPr>
        <p:spPr bwMode="auto">
          <a:xfrm>
            <a:off x="889000" y="1748366"/>
            <a:ext cx="3863238" cy="3543300"/>
          </a:xfrm>
        </p:spPr>
        <p:txBody>
          <a:bodyPr>
            <a:normAutofit/>
          </a:bodyPr>
          <a:lstStyle>
            <a:lvl1pPr>
              <a:lnSpc>
                <a:spcPts val="2200"/>
              </a:lnSpc>
              <a:defRPr sz="1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endParaRPr lang="de-DE"/>
          </a:p>
        </p:txBody>
      </p:sp>
      <p:sp>
        <p:nvSpPr>
          <p:cNvPr id="5" name="Titel 1"/>
          <p:cNvSpPr>
            <a:spLocks noGrp="1"/>
          </p:cNvSpPr>
          <p:nvPr>
            <p:ph type="title"/>
          </p:nvPr>
        </p:nvSpPr>
        <p:spPr bwMode="auto">
          <a:xfrm>
            <a:off x="903818" y="724448"/>
            <a:ext cx="8057620" cy="875752"/>
          </a:xfrm>
        </p:spPr>
        <p:txBody>
          <a:bodyPr/>
          <a:lstStyle/>
          <a:p>
            <a:pPr>
              <a:defRPr/>
            </a:pPr>
            <a:r>
              <a:rPr lang="de-DE"/>
              <a:t>Mastertitelformat bearbeiten</a:t>
            </a:r>
            <a:endParaRPr/>
          </a:p>
        </p:txBody>
      </p:sp>
      <p:sp>
        <p:nvSpPr>
          <p:cNvPr id="6" name="Textplatzhalter 2"/>
          <p:cNvSpPr>
            <a:spLocks noGrp="1"/>
          </p:cNvSpPr>
          <p:nvPr>
            <p:ph type="body" idx="13"/>
          </p:nvPr>
        </p:nvSpPr>
        <p:spPr bwMode="auto">
          <a:xfrm>
            <a:off x="888999" y="5353574"/>
            <a:ext cx="3863239" cy="288768"/>
          </a:xfrm>
        </p:spPr>
        <p:txBody>
          <a:bodyPr anchor="t" anchorCtr="0">
            <a:noAutofit/>
          </a:bodyPr>
          <a:lstStyle>
            <a:lvl1pPr marL="0" indent="0">
              <a:lnSpc>
                <a:spcPct val="100000"/>
              </a:lnSpc>
              <a:buNone/>
              <a:defRPr sz="9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cxnSp>
        <p:nvCxnSpPr>
          <p:cNvPr id="7" name="Gerade Verbindung 15"/>
          <p:cNvCxnSpPr>
            <a:cxnSpLocks/>
          </p:cNvCxnSpPr>
          <p:nvPr userDrawn="1"/>
        </p:nvCxnSpPr>
        <p:spPr bwMode="auto">
          <a:xfrm>
            <a:off x="883594" y="5291667"/>
            <a:ext cx="3876904" cy="0"/>
          </a:xfrm>
          <a:prstGeom prst="line">
            <a:avLst/>
          </a:prstGeom>
          <a:ln w="63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nvGrpSpPr>
          <p:cNvPr id="8" name="Gruppierung 1"/>
          <p:cNvGrpSpPr/>
          <p:nvPr userDrawn="1"/>
        </p:nvGrpSpPr>
        <p:grpSpPr bwMode="auto">
          <a:xfrm>
            <a:off x="5094947" y="1738313"/>
            <a:ext cx="3874673" cy="347131"/>
            <a:chOff x="875127" y="1738313"/>
            <a:chExt cx="3971755" cy="347131"/>
          </a:xfrm>
        </p:grpSpPr>
        <p:cxnSp>
          <p:nvCxnSpPr>
            <p:cNvPr id="9" name="Gerade Verbindung 16"/>
            <p:cNvCxnSpPr>
              <a:cxnSpLocks/>
            </p:cNvCxnSpPr>
            <p:nvPr userDrawn="1"/>
          </p:nvCxnSpPr>
          <p:spPr bwMode="auto">
            <a:xfrm>
              <a:off x="875127" y="1738313"/>
              <a:ext cx="3963288" cy="0"/>
            </a:xfrm>
            <a:prstGeom prst="line">
              <a:avLst/>
            </a:prstGeom>
            <a:ln w="63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 name="Gerade Verbindung 17"/>
            <p:cNvCxnSpPr>
              <a:cxnSpLocks/>
            </p:cNvCxnSpPr>
            <p:nvPr userDrawn="1"/>
          </p:nvCxnSpPr>
          <p:spPr bwMode="auto">
            <a:xfrm>
              <a:off x="883594" y="2085444"/>
              <a:ext cx="3963288" cy="0"/>
            </a:xfrm>
            <a:prstGeom prst="line">
              <a:avLst/>
            </a:prstGeom>
            <a:ln w="63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sp>
        <p:nvSpPr>
          <p:cNvPr id="11" name="Inhaltsplatzhalter 2"/>
          <p:cNvSpPr>
            <a:spLocks noGrp="1"/>
          </p:cNvSpPr>
          <p:nvPr>
            <p:ph idx="14"/>
          </p:nvPr>
        </p:nvSpPr>
        <p:spPr bwMode="auto">
          <a:xfrm>
            <a:off x="5103206" y="1748366"/>
            <a:ext cx="3858231" cy="3543300"/>
          </a:xfrm>
        </p:spPr>
        <p:txBody>
          <a:bodyPr>
            <a:normAutofit/>
          </a:bodyPr>
          <a:lstStyle>
            <a:lvl1pPr>
              <a:lnSpc>
                <a:spcPts val="2200"/>
              </a:lnSpc>
              <a:defRPr sz="14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endParaRPr lang="de-DE"/>
          </a:p>
        </p:txBody>
      </p:sp>
      <p:sp>
        <p:nvSpPr>
          <p:cNvPr id="12" name="Textplatzhalter 2"/>
          <p:cNvSpPr>
            <a:spLocks noGrp="1"/>
          </p:cNvSpPr>
          <p:nvPr>
            <p:ph type="body" idx="15"/>
          </p:nvPr>
        </p:nvSpPr>
        <p:spPr bwMode="auto">
          <a:xfrm>
            <a:off x="5087941" y="5353574"/>
            <a:ext cx="3873420" cy="288768"/>
          </a:xfrm>
        </p:spPr>
        <p:txBody>
          <a:bodyPr anchor="t" anchorCtr="0">
            <a:noAutofit/>
          </a:bodyPr>
          <a:lstStyle>
            <a:lvl1pPr marL="0" indent="0">
              <a:lnSpc>
                <a:spcPct val="100000"/>
              </a:lnSpc>
              <a:buNone/>
              <a:defRPr sz="9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cxnSp>
        <p:nvCxnSpPr>
          <p:cNvPr id="13" name="Gerade Verbindung 25"/>
          <p:cNvCxnSpPr>
            <a:cxnSpLocks/>
          </p:cNvCxnSpPr>
          <p:nvPr userDrawn="1"/>
        </p:nvCxnSpPr>
        <p:spPr bwMode="auto">
          <a:xfrm>
            <a:off x="5103207" y="5291667"/>
            <a:ext cx="3866413" cy="0"/>
          </a:xfrm>
          <a:prstGeom prst="line">
            <a:avLst/>
          </a:prstGeom>
          <a:ln w="63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4" name="Textplatzhalter 2"/>
          <p:cNvSpPr>
            <a:spLocks noGrp="1"/>
          </p:cNvSpPr>
          <p:nvPr>
            <p:ph type="body" idx="16"/>
          </p:nvPr>
        </p:nvSpPr>
        <p:spPr bwMode="auto">
          <a:xfrm>
            <a:off x="914400" y="150123"/>
            <a:ext cx="8047038" cy="215165"/>
          </a:xfrm>
        </p:spPr>
        <p:txBody>
          <a:bodyPr anchor="t" anchorCtr="0">
            <a:noAutofit/>
          </a:bodyPr>
          <a:lstStyle>
            <a:lvl1pPr marL="0" indent="0">
              <a:lnSpc>
                <a:spcPct val="100000"/>
              </a:lnSpc>
              <a:buNone/>
              <a:defRPr sz="9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de-DE"/>
              <a:t>Mastertextformat bearbeiten</a:t>
            </a:r>
            <a:endParaRPr/>
          </a:p>
        </p:txBody>
      </p:sp>
      <p:grpSp>
        <p:nvGrpSpPr>
          <p:cNvPr id="15" name="Gruppierung 14"/>
          <p:cNvGrpSpPr/>
          <p:nvPr userDrawn="1"/>
        </p:nvGrpSpPr>
        <p:grpSpPr bwMode="auto">
          <a:xfrm>
            <a:off x="885825" y="1738313"/>
            <a:ext cx="3874673" cy="347131"/>
            <a:chOff x="875127" y="1738313"/>
            <a:chExt cx="3971755" cy="347131"/>
          </a:xfrm>
        </p:grpSpPr>
        <p:cxnSp>
          <p:nvCxnSpPr>
            <p:cNvPr id="16" name="Gerade Verbindung 18"/>
            <p:cNvCxnSpPr>
              <a:cxnSpLocks/>
            </p:cNvCxnSpPr>
            <p:nvPr userDrawn="1"/>
          </p:nvCxnSpPr>
          <p:spPr bwMode="auto">
            <a:xfrm>
              <a:off x="875127" y="1738313"/>
              <a:ext cx="3963288" cy="0"/>
            </a:xfrm>
            <a:prstGeom prst="line">
              <a:avLst/>
            </a:prstGeom>
            <a:ln w="63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 name="Gerade Verbindung 19"/>
            <p:cNvCxnSpPr>
              <a:cxnSpLocks/>
            </p:cNvCxnSpPr>
            <p:nvPr userDrawn="1"/>
          </p:nvCxnSpPr>
          <p:spPr bwMode="auto">
            <a:xfrm>
              <a:off x="883594" y="2085444"/>
              <a:ext cx="3963288" cy="0"/>
            </a:xfrm>
            <a:prstGeom prst="line">
              <a:avLst/>
            </a:prstGeom>
            <a:ln w="6350">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grpSp>
      <p:pic>
        <p:nvPicPr>
          <p:cNvPr id="18" name="Picture 17">
            <a:extLst>
              <a:ext uri="{FF2B5EF4-FFF2-40B4-BE49-F238E27FC236}">
                <a16:creationId xmlns:a16="http://schemas.microsoft.com/office/drawing/2014/main" id="{26E8C528-EA01-4952-B09D-0C1BDDA8001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263" t="7818" r="16139" b="14148"/>
          <a:stretch/>
        </p:blipFill>
        <p:spPr bwMode="auto">
          <a:xfrm>
            <a:off x="2195736" y="6165304"/>
            <a:ext cx="796822" cy="583487"/>
          </a:xfrm>
          <a:prstGeom prst="rect">
            <a:avLst/>
          </a:prstGeom>
        </p:spPr>
      </p:pic>
      <p:pic>
        <p:nvPicPr>
          <p:cNvPr id="19" name="Picture 18">
            <a:extLst>
              <a:ext uri="{FF2B5EF4-FFF2-40B4-BE49-F238E27FC236}">
                <a16:creationId xmlns:a16="http://schemas.microsoft.com/office/drawing/2014/main" id="{442D6D36-5B8C-465D-84AA-C9BD1113A7C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1425674" y="6165304"/>
            <a:ext cx="626045" cy="545678"/>
          </a:xfrm>
          <a:prstGeom prst="rect">
            <a:avLst/>
          </a:prstGeom>
        </p:spPr>
      </p:pic>
    </p:spTree>
  </p:cSld>
  <p:clrMapOvr>
    <a:masterClrMapping/>
  </p:clrMapOvr>
  <p:hf/>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val="3132415960"/>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name="think-cell Slide" r:id="rId15" imgW="0" imgH="0" progId="TCLayout.ActiveDocument.1">
                  <p:embed/>
                </p:oleObj>
              </mc:Choice>
              <mc:Fallback>
                <p:oleObj name="think-cell Slide" r:id="rId15" imgW="0" imgH="0" progId="TCLayout.ActiveDocument.1">
                  <p:embed/>
                  <p:pic>
                    <p:nvPicPr>
                      <p:cNvPr id="2" name=""/>
                      <p:cNvPicPr/>
                      <p:nvPr/>
                    </p:nvPicPr>
                    <p:blipFill>
                      <a:blip r:embed="rId16"/>
                      <a:stretch/>
                    </p:blipFill>
                    <p:spPr bwMode="auto">
                      <a:xfrm>
                        <a:off x="1587" y="1587"/>
                        <a:ext cx="1587" cy="1587"/>
                      </a:xfrm>
                      <a:prstGeom prst="rect">
                        <a:avLst/>
                      </a:prstGeom>
                    </p:spPr>
                  </p:pic>
                </p:oleObj>
              </mc:Fallback>
            </mc:AlternateContent>
          </a:graphicData>
        </a:graphic>
      </p:graphicFrame>
      <p:sp>
        <p:nvSpPr>
          <p:cNvPr id="5" name="Titelplatzhalter 1"/>
          <p:cNvSpPr>
            <a:spLocks noGrp="1"/>
          </p:cNvSpPr>
          <p:nvPr>
            <p:ph type="title"/>
          </p:nvPr>
        </p:nvSpPr>
        <p:spPr bwMode="auto">
          <a:xfrm>
            <a:off x="903818" y="368592"/>
            <a:ext cx="8057620" cy="875752"/>
          </a:xfrm>
          <a:prstGeom prst="rect">
            <a:avLst/>
          </a:prstGeom>
        </p:spPr>
        <p:txBody>
          <a:bodyPr vert="horz" lIns="0" tIns="0" rIns="0" bIns="0" rtlCol="0" anchor="t" anchorCtr="0">
            <a:normAutofit/>
          </a:bodyPr>
          <a:lstStyle/>
          <a:p>
            <a:pPr>
              <a:defRPr/>
            </a:pPr>
            <a:r>
              <a:rPr lang="de-DE"/>
              <a:t>Mastertitelformat bearbeiten</a:t>
            </a:r>
            <a:endParaRPr/>
          </a:p>
        </p:txBody>
      </p:sp>
      <p:sp>
        <p:nvSpPr>
          <p:cNvPr id="6" name="Textplatzhalter 2"/>
          <p:cNvSpPr>
            <a:spLocks noGrp="1"/>
          </p:cNvSpPr>
          <p:nvPr>
            <p:ph type="body" idx="1"/>
          </p:nvPr>
        </p:nvSpPr>
        <p:spPr bwMode="auto">
          <a:xfrm>
            <a:off x="898771" y="1358724"/>
            <a:ext cx="8062667" cy="3988454"/>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p:txBody>
      </p:sp>
      <p:sp>
        <p:nvSpPr>
          <p:cNvPr id="7" name="Rectangle 4"/>
          <p:cNvSpPr>
            <a:spLocks noChangeArrowheads="1"/>
          </p:cNvSpPr>
          <p:nvPr userDrawn="1"/>
        </p:nvSpPr>
        <p:spPr bwMode="auto">
          <a:xfrm>
            <a:off x="896400" y="6646923"/>
            <a:ext cx="1224957" cy="170315"/>
          </a:xfrm>
          <a:prstGeom prst="rect">
            <a:avLst/>
          </a:prstGeom>
          <a:noFill/>
          <a:ln>
            <a:noFill/>
          </a:ln>
        </p:spPr>
        <p:txBody>
          <a:bodyPr wrap="none" lIns="0" tIns="0" rIns="0" bIns="0"/>
          <a:lstStyle/>
          <a:p>
            <a:pPr>
              <a:lnSpc>
                <a:spcPts val="1180"/>
              </a:lnSpc>
              <a:defRPr/>
            </a:pPr>
            <a:fld id="{0EDD0313-0B74-8746-A195-B585C1FAF86D}" type="slidenum">
              <a:rPr lang="de-DE" sz="900" smtClean="0"/>
              <a:t>‹#›</a:t>
            </a:fld>
            <a:endParaRPr lang="de-DE" sz="900" dirty="0">
              <a:solidFill>
                <a:schemeClr val="tx1"/>
              </a:solidFill>
              <a:latin typeface="Arial"/>
            </a:endParaRPr>
          </a:p>
        </p:txBody>
      </p:sp>
      <p:pic>
        <p:nvPicPr>
          <p:cNvPr id="8" name="Bild 7" descr="Logo_17pt.wmf"/>
          <p:cNvPicPr>
            <a:picLocks noChangeAspect="1"/>
          </p:cNvPicPr>
          <p:nvPr userDrawn="1"/>
        </p:nvPicPr>
        <p:blipFill>
          <a:blip r:embed="rId17" cstate="email">
            <a:extLst>
              <a:ext uri="{28A0092B-C50C-407E-A947-70E740481C1C}">
                <a14:useLocalDpi xmlns:a14="http://schemas.microsoft.com/office/drawing/2010/main"/>
              </a:ext>
            </a:extLst>
          </a:blip>
          <a:stretch/>
        </p:blipFill>
        <p:spPr bwMode="auto">
          <a:xfrm>
            <a:off x="7740352" y="6206051"/>
            <a:ext cx="1049338" cy="611187"/>
          </a:xfrm>
          <a:prstGeom prst="rect">
            <a:avLst/>
          </a:prstGeom>
          <a:noFill/>
          <a:ln>
            <a:noFill/>
          </a:ln>
        </p:spPr>
      </p:pic>
      <p:grpSp>
        <p:nvGrpSpPr>
          <p:cNvPr id="11" name="Gruppierung 11"/>
          <p:cNvGrpSpPr/>
          <p:nvPr userDrawn="1"/>
        </p:nvGrpSpPr>
        <p:grpSpPr bwMode="auto">
          <a:xfrm>
            <a:off x="903819" y="0"/>
            <a:ext cx="8244000" cy="72000"/>
            <a:chOff x="903819" y="0"/>
            <a:chExt cx="8244000" cy="108000"/>
          </a:xfrm>
        </p:grpSpPr>
        <p:sp>
          <p:nvSpPr>
            <p:cNvPr id="12" name="Rechteck 12"/>
            <p:cNvSpPr/>
            <p:nvPr userDrawn="1"/>
          </p:nvSpPr>
          <p:spPr bwMode="auto">
            <a:xfrm>
              <a:off x="903819" y="0"/>
              <a:ext cx="2736000" cy="108000"/>
            </a:xfrm>
            <a:prstGeom prst="rect">
              <a:avLst/>
            </a:prstGeom>
            <a:solidFill>
              <a:srgbClr val="AA0F1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3" name="Rechteck 13"/>
            <p:cNvSpPr/>
            <p:nvPr userDrawn="1"/>
          </p:nvSpPr>
          <p:spPr bwMode="auto">
            <a:xfrm>
              <a:off x="3639819" y="0"/>
              <a:ext cx="2736000" cy="108000"/>
            </a:xfrm>
            <a:prstGeom prst="rect">
              <a:avLst/>
            </a:prstGeom>
            <a:solidFill>
              <a:srgbClr val="D7471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sp>
          <p:nvSpPr>
            <p:cNvPr id="14" name="Rechteck 14"/>
            <p:cNvSpPr/>
            <p:nvPr userDrawn="1"/>
          </p:nvSpPr>
          <p:spPr bwMode="auto">
            <a:xfrm>
              <a:off x="6375819" y="0"/>
              <a:ext cx="2772000" cy="108000"/>
            </a:xfrm>
            <a:prstGeom prst="rect">
              <a:avLst/>
            </a:prstGeom>
            <a:solidFill>
              <a:srgbClr val="901B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a:p>
          </p:txBody>
        </p:sp>
      </p:grpSp>
      <p:cxnSp>
        <p:nvCxnSpPr>
          <p:cNvPr id="15" name="Gerade Verbindung 15"/>
          <p:cNvCxnSpPr>
            <a:cxnSpLocks/>
          </p:cNvCxnSpPr>
          <p:nvPr userDrawn="1"/>
        </p:nvCxnSpPr>
        <p:spPr bwMode="auto">
          <a:xfrm>
            <a:off x="900528" y="6129360"/>
            <a:ext cx="8249822"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p:txStyles>
    <p:titleStyle>
      <a:lvl1pPr algn="l" defTabSz="457200">
        <a:lnSpc>
          <a:spcPts val="2800"/>
        </a:lnSpc>
        <a:spcBef>
          <a:spcPts val="0"/>
        </a:spcBef>
        <a:buNone/>
        <a:defRPr sz="2200" b="1">
          <a:solidFill>
            <a:schemeClr val="tx1"/>
          </a:solidFill>
          <a:latin typeface="Arial"/>
          <a:ea typeface="+mj-ea"/>
          <a:cs typeface="+mj-cs"/>
        </a:defRPr>
      </a:lvl1pPr>
    </p:titleStyle>
    <p:body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p:bodyStyle>
    <p:otherStyle>
      <a:defPPr>
        <a:defRPr lang="de-DE"/>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1.emf"/><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oleObject" Target="../embeddings/oleObject11.bin"/><Relationship Id="rId5" Type="http://schemas.openxmlformats.org/officeDocument/2006/relationships/notesSlide" Target="../notesSlides/notesSlide10.xml"/><Relationship Id="rId4"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3" Type="http://schemas.openxmlformats.org/officeDocument/2006/relationships/tags" Target="../tags/tag130.xml"/><Relationship Id="rId18" Type="http://schemas.openxmlformats.org/officeDocument/2006/relationships/slideLayout" Target="../slideLayouts/slideLayout13.xml"/><Relationship Id="rId26" Type="http://schemas.openxmlformats.org/officeDocument/2006/relationships/image" Target="../media/image12.svg"/><Relationship Id="rId3" Type="http://schemas.openxmlformats.org/officeDocument/2006/relationships/tags" Target="../tags/tag120.xml"/><Relationship Id="rId21" Type="http://schemas.openxmlformats.org/officeDocument/2006/relationships/image" Target="../media/image1.emf"/><Relationship Id="rId34" Type="http://schemas.openxmlformats.org/officeDocument/2006/relationships/image" Target="../media/image13.png"/><Relationship Id="rId7" Type="http://schemas.openxmlformats.org/officeDocument/2006/relationships/tags" Target="../tags/tag124.xml"/><Relationship Id="rId12" Type="http://schemas.openxmlformats.org/officeDocument/2006/relationships/tags" Target="../tags/tag129.xml"/><Relationship Id="rId17" Type="http://schemas.openxmlformats.org/officeDocument/2006/relationships/tags" Target="../tags/tag134.xml"/><Relationship Id="rId25" Type="http://schemas.openxmlformats.org/officeDocument/2006/relationships/image" Target="../media/image11.png"/><Relationship Id="rId33" Type="http://schemas.openxmlformats.org/officeDocument/2006/relationships/hyperlink" Target="mailto:monika.engelen@th-koeln.de" TargetMode="External"/><Relationship Id="rId2" Type="http://schemas.openxmlformats.org/officeDocument/2006/relationships/tags" Target="../tags/tag119.xml"/><Relationship Id="rId16" Type="http://schemas.openxmlformats.org/officeDocument/2006/relationships/tags" Target="../tags/tag133.xml"/><Relationship Id="rId20" Type="http://schemas.openxmlformats.org/officeDocument/2006/relationships/oleObject" Target="../embeddings/oleObject12.bin"/><Relationship Id="rId29" Type="http://schemas.openxmlformats.org/officeDocument/2006/relationships/hyperlink" Target="http://www.th-koeln.de/startuplab" TargetMode="Externa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24" Type="http://schemas.openxmlformats.org/officeDocument/2006/relationships/image" Target="../media/image10.svg"/><Relationship Id="rId32" Type="http://schemas.openxmlformats.org/officeDocument/2006/relationships/hyperlink" Target="http://www.gtc-gm.de/" TargetMode="External"/><Relationship Id="rId5" Type="http://schemas.openxmlformats.org/officeDocument/2006/relationships/tags" Target="../tags/tag122.xml"/><Relationship Id="rId15" Type="http://schemas.openxmlformats.org/officeDocument/2006/relationships/tags" Target="../tags/tag132.xml"/><Relationship Id="rId23" Type="http://schemas.openxmlformats.org/officeDocument/2006/relationships/image" Target="../media/image9.png"/><Relationship Id="rId28" Type="http://schemas.openxmlformats.org/officeDocument/2006/relationships/hyperlink" Target="http://www.tinyurl.com/newsflash-startuplab" TargetMode="External"/><Relationship Id="rId36" Type="http://schemas.openxmlformats.org/officeDocument/2006/relationships/image" Target="../media/image14.png"/><Relationship Id="rId10" Type="http://schemas.openxmlformats.org/officeDocument/2006/relationships/tags" Target="../tags/tag127.xml"/><Relationship Id="rId19" Type="http://schemas.openxmlformats.org/officeDocument/2006/relationships/notesSlide" Target="../notesSlides/notesSlide11.xml"/><Relationship Id="rId31" Type="http://schemas.openxmlformats.org/officeDocument/2006/relationships/hyperlink" Target="https://www.th-koeln.de/forschung/gateway-gruendungsservice_88027.php" TargetMode="Externa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tags" Target="../tags/tag131.xml"/><Relationship Id="rId22" Type="http://schemas.openxmlformats.org/officeDocument/2006/relationships/hyperlink" Target="https://www.th-koeln.de/informatik-und-ingenieurwissenschaften/gruendungsunterstuetzung-am-campus-gummersbach_70994.php" TargetMode="External"/><Relationship Id="rId27" Type="http://schemas.openxmlformats.org/officeDocument/2006/relationships/hyperlink" Target="https://ilu.th-koeln.de/ilias.php?ref_id=76092&amp;cmdClass=ilrepositorygui&amp;cmdNode=xp&amp;baseClass=ilrepositorygui" TargetMode="External"/><Relationship Id="rId30" Type="http://schemas.openxmlformats.org/officeDocument/2006/relationships/hyperlink" Target="http://www.th-koeln.de/forschung/gruendungen_719.php" TargetMode="External"/><Relationship Id="rId35" Type="http://schemas.openxmlformats.org/officeDocument/2006/relationships/hyperlink" Target="mailto:victor.trofimov@th-koeln.de" TargetMode="External"/><Relationship Id="rId8" Type="http://schemas.openxmlformats.org/officeDocument/2006/relationships/tags" Target="../tags/tag125.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oleObject" Target="../embeddings/oleObject3.bin"/><Relationship Id="rId3" Type="http://schemas.openxmlformats.org/officeDocument/2006/relationships/tags" Target="../tags/tag4.xml"/><Relationship Id="rId21" Type="http://schemas.openxmlformats.org/officeDocument/2006/relationships/image" Target="../media/image8.sv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notesSlide" Target="../notesSlides/notesSlide2.xml"/><Relationship Id="rId2" Type="http://schemas.openxmlformats.org/officeDocument/2006/relationships/tags" Target="../tags/tag3.xml"/><Relationship Id="rId16" Type="http://schemas.openxmlformats.org/officeDocument/2006/relationships/slideLayout" Target="../slideLayouts/slideLayout13.xml"/><Relationship Id="rId20" Type="http://schemas.openxmlformats.org/officeDocument/2006/relationships/image" Target="../media/image7.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image" Target="../media/image1.emf"/><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6" Type="http://schemas.openxmlformats.org/officeDocument/2006/relationships/tags" Target="../tags/tag48.xml"/><Relationship Id="rId21" Type="http://schemas.openxmlformats.org/officeDocument/2006/relationships/tags" Target="../tags/tag43.xml"/><Relationship Id="rId42" Type="http://schemas.openxmlformats.org/officeDocument/2006/relationships/tags" Target="../tags/tag64.xml"/><Relationship Id="rId47" Type="http://schemas.openxmlformats.org/officeDocument/2006/relationships/tags" Target="../tags/tag69.xml"/><Relationship Id="rId63" Type="http://schemas.openxmlformats.org/officeDocument/2006/relationships/tags" Target="../tags/tag85.xml"/><Relationship Id="rId68" Type="http://schemas.openxmlformats.org/officeDocument/2006/relationships/tags" Target="../tags/tag90.xml"/><Relationship Id="rId84" Type="http://schemas.openxmlformats.org/officeDocument/2006/relationships/notesSlide" Target="../notesSlides/notesSlide6.xml"/><Relationship Id="rId16" Type="http://schemas.openxmlformats.org/officeDocument/2006/relationships/tags" Target="../tags/tag38.xml"/><Relationship Id="rId11" Type="http://schemas.openxmlformats.org/officeDocument/2006/relationships/tags" Target="../tags/tag33.xml"/><Relationship Id="rId32" Type="http://schemas.openxmlformats.org/officeDocument/2006/relationships/tags" Target="../tags/tag54.xml"/><Relationship Id="rId37" Type="http://schemas.openxmlformats.org/officeDocument/2006/relationships/tags" Target="../tags/tag59.xml"/><Relationship Id="rId53" Type="http://schemas.openxmlformats.org/officeDocument/2006/relationships/tags" Target="../tags/tag75.xml"/><Relationship Id="rId58" Type="http://schemas.openxmlformats.org/officeDocument/2006/relationships/tags" Target="../tags/tag80.xml"/><Relationship Id="rId74" Type="http://schemas.openxmlformats.org/officeDocument/2006/relationships/tags" Target="../tags/tag96.xml"/><Relationship Id="rId79" Type="http://schemas.openxmlformats.org/officeDocument/2006/relationships/tags" Target="../tags/tag101.xml"/><Relationship Id="rId5" Type="http://schemas.openxmlformats.org/officeDocument/2006/relationships/tags" Target="../tags/tag27.xml"/><Relationship Id="rId19" Type="http://schemas.openxmlformats.org/officeDocument/2006/relationships/tags" Target="../tags/tag41.xml"/><Relationship Id="rId14" Type="http://schemas.openxmlformats.org/officeDocument/2006/relationships/tags" Target="../tags/tag36.xml"/><Relationship Id="rId22" Type="http://schemas.openxmlformats.org/officeDocument/2006/relationships/tags" Target="../tags/tag44.xml"/><Relationship Id="rId27" Type="http://schemas.openxmlformats.org/officeDocument/2006/relationships/tags" Target="../tags/tag49.xml"/><Relationship Id="rId30" Type="http://schemas.openxmlformats.org/officeDocument/2006/relationships/tags" Target="../tags/tag52.xml"/><Relationship Id="rId35" Type="http://schemas.openxmlformats.org/officeDocument/2006/relationships/tags" Target="../tags/tag57.xml"/><Relationship Id="rId43" Type="http://schemas.openxmlformats.org/officeDocument/2006/relationships/tags" Target="../tags/tag65.xml"/><Relationship Id="rId48" Type="http://schemas.openxmlformats.org/officeDocument/2006/relationships/tags" Target="../tags/tag70.xml"/><Relationship Id="rId56" Type="http://schemas.openxmlformats.org/officeDocument/2006/relationships/tags" Target="../tags/tag78.xml"/><Relationship Id="rId64" Type="http://schemas.openxmlformats.org/officeDocument/2006/relationships/tags" Target="../tags/tag86.xml"/><Relationship Id="rId69" Type="http://schemas.openxmlformats.org/officeDocument/2006/relationships/tags" Target="../tags/tag91.xml"/><Relationship Id="rId77" Type="http://schemas.openxmlformats.org/officeDocument/2006/relationships/tags" Target="../tags/tag99.xml"/><Relationship Id="rId8" Type="http://schemas.openxmlformats.org/officeDocument/2006/relationships/tags" Target="../tags/tag30.xml"/><Relationship Id="rId51" Type="http://schemas.openxmlformats.org/officeDocument/2006/relationships/tags" Target="../tags/tag73.xml"/><Relationship Id="rId72" Type="http://schemas.openxmlformats.org/officeDocument/2006/relationships/tags" Target="../tags/tag94.xml"/><Relationship Id="rId80" Type="http://schemas.openxmlformats.org/officeDocument/2006/relationships/tags" Target="../tags/tag102.xml"/><Relationship Id="rId85" Type="http://schemas.openxmlformats.org/officeDocument/2006/relationships/oleObject" Target="../embeddings/oleObject7.bin"/><Relationship Id="rId3" Type="http://schemas.openxmlformats.org/officeDocument/2006/relationships/tags" Target="../tags/tag25.xml"/><Relationship Id="rId12" Type="http://schemas.openxmlformats.org/officeDocument/2006/relationships/tags" Target="../tags/tag34.xml"/><Relationship Id="rId17" Type="http://schemas.openxmlformats.org/officeDocument/2006/relationships/tags" Target="../tags/tag39.xml"/><Relationship Id="rId25" Type="http://schemas.openxmlformats.org/officeDocument/2006/relationships/tags" Target="../tags/tag47.xml"/><Relationship Id="rId33" Type="http://schemas.openxmlformats.org/officeDocument/2006/relationships/tags" Target="../tags/tag55.xml"/><Relationship Id="rId38" Type="http://schemas.openxmlformats.org/officeDocument/2006/relationships/tags" Target="../tags/tag60.xml"/><Relationship Id="rId46" Type="http://schemas.openxmlformats.org/officeDocument/2006/relationships/tags" Target="../tags/tag68.xml"/><Relationship Id="rId59" Type="http://schemas.openxmlformats.org/officeDocument/2006/relationships/tags" Target="../tags/tag81.xml"/><Relationship Id="rId67" Type="http://schemas.openxmlformats.org/officeDocument/2006/relationships/tags" Target="../tags/tag89.xml"/><Relationship Id="rId20" Type="http://schemas.openxmlformats.org/officeDocument/2006/relationships/tags" Target="../tags/tag42.xml"/><Relationship Id="rId41" Type="http://schemas.openxmlformats.org/officeDocument/2006/relationships/tags" Target="../tags/tag63.xml"/><Relationship Id="rId54" Type="http://schemas.openxmlformats.org/officeDocument/2006/relationships/tags" Target="../tags/tag76.xml"/><Relationship Id="rId62" Type="http://schemas.openxmlformats.org/officeDocument/2006/relationships/tags" Target="../tags/tag84.xml"/><Relationship Id="rId70" Type="http://schemas.openxmlformats.org/officeDocument/2006/relationships/tags" Target="../tags/tag92.xml"/><Relationship Id="rId75" Type="http://schemas.openxmlformats.org/officeDocument/2006/relationships/tags" Target="../tags/tag97.xml"/><Relationship Id="rId83" Type="http://schemas.openxmlformats.org/officeDocument/2006/relationships/slideLayout" Target="../slideLayouts/slideLayout13.xml"/><Relationship Id="rId1" Type="http://schemas.openxmlformats.org/officeDocument/2006/relationships/tags" Target="../tags/tag23.xml"/><Relationship Id="rId6" Type="http://schemas.openxmlformats.org/officeDocument/2006/relationships/tags" Target="../tags/tag28.xml"/><Relationship Id="rId15" Type="http://schemas.openxmlformats.org/officeDocument/2006/relationships/tags" Target="../tags/tag37.xml"/><Relationship Id="rId23" Type="http://schemas.openxmlformats.org/officeDocument/2006/relationships/tags" Target="../tags/tag45.xml"/><Relationship Id="rId28" Type="http://schemas.openxmlformats.org/officeDocument/2006/relationships/tags" Target="../tags/tag50.xml"/><Relationship Id="rId36" Type="http://schemas.openxmlformats.org/officeDocument/2006/relationships/tags" Target="../tags/tag58.xml"/><Relationship Id="rId49" Type="http://schemas.openxmlformats.org/officeDocument/2006/relationships/tags" Target="../tags/tag71.xml"/><Relationship Id="rId57" Type="http://schemas.openxmlformats.org/officeDocument/2006/relationships/tags" Target="../tags/tag79.xml"/><Relationship Id="rId10" Type="http://schemas.openxmlformats.org/officeDocument/2006/relationships/tags" Target="../tags/tag32.xml"/><Relationship Id="rId31" Type="http://schemas.openxmlformats.org/officeDocument/2006/relationships/tags" Target="../tags/tag53.xml"/><Relationship Id="rId44" Type="http://schemas.openxmlformats.org/officeDocument/2006/relationships/tags" Target="../tags/tag66.xml"/><Relationship Id="rId52" Type="http://schemas.openxmlformats.org/officeDocument/2006/relationships/tags" Target="../tags/tag74.xml"/><Relationship Id="rId60" Type="http://schemas.openxmlformats.org/officeDocument/2006/relationships/tags" Target="../tags/tag82.xml"/><Relationship Id="rId65" Type="http://schemas.openxmlformats.org/officeDocument/2006/relationships/tags" Target="../tags/tag87.xml"/><Relationship Id="rId73" Type="http://schemas.openxmlformats.org/officeDocument/2006/relationships/tags" Target="../tags/tag95.xml"/><Relationship Id="rId78" Type="http://schemas.openxmlformats.org/officeDocument/2006/relationships/tags" Target="../tags/tag100.xml"/><Relationship Id="rId81" Type="http://schemas.openxmlformats.org/officeDocument/2006/relationships/tags" Target="../tags/tag103.xml"/><Relationship Id="rId86" Type="http://schemas.openxmlformats.org/officeDocument/2006/relationships/image" Target="../media/image1.emf"/><Relationship Id="rId4" Type="http://schemas.openxmlformats.org/officeDocument/2006/relationships/tags" Target="../tags/tag26.xml"/><Relationship Id="rId9" Type="http://schemas.openxmlformats.org/officeDocument/2006/relationships/tags" Target="../tags/tag31.xml"/><Relationship Id="rId13" Type="http://schemas.openxmlformats.org/officeDocument/2006/relationships/tags" Target="../tags/tag35.xml"/><Relationship Id="rId18" Type="http://schemas.openxmlformats.org/officeDocument/2006/relationships/tags" Target="../tags/tag40.xml"/><Relationship Id="rId39" Type="http://schemas.openxmlformats.org/officeDocument/2006/relationships/tags" Target="../tags/tag61.xml"/><Relationship Id="rId34" Type="http://schemas.openxmlformats.org/officeDocument/2006/relationships/tags" Target="../tags/tag56.xml"/><Relationship Id="rId50" Type="http://schemas.openxmlformats.org/officeDocument/2006/relationships/tags" Target="../tags/tag72.xml"/><Relationship Id="rId55" Type="http://schemas.openxmlformats.org/officeDocument/2006/relationships/tags" Target="../tags/tag77.xml"/><Relationship Id="rId76" Type="http://schemas.openxmlformats.org/officeDocument/2006/relationships/tags" Target="../tags/tag98.xml"/><Relationship Id="rId7" Type="http://schemas.openxmlformats.org/officeDocument/2006/relationships/tags" Target="../tags/tag29.xml"/><Relationship Id="rId71" Type="http://schemas.openxmlformats.org/officeDocument/2006/relationships/tags" Target="../tags/tag93.xml"/><Relationship Id="rId2" Type="http://schemas.openxmlformats.org/officeDocument/2006/relationships/tags" Target="../tags/tag24.xml"/><Relationship Id="rId29" Type="http://schemas.openxmlformats.org/officeDocument/2006/relationships/tags" Target="../tags/tag51.xml"/><Relationship Id="rId24" Type="http://schemas.openxmlformats.org/officeDocument/2006/relationships/tags" Target="../tags/tag46.xml"/><Relationship Id="rId40" Type="http://schemas.openxmlformats.org/officeDocument/2006/relationships/tags" Target="../tags/tag62.xml"/><Relationship Id="rId45" Type="http://schemas.openxmlformats.org/officeDocument/2006/relationships/tags" Target="../tags/tag67.xml"/><Relationship Id="rId66" Type="http://schemas.openxmlformats.org/officeDocument/2006/relationships/tags" Target="../tags/tag88.xml"/><Relationship Id="rId61" Type="http://schemas.openxmlformats.org/officeDocument/2006/relationships/tags" Target="../tags/tag83.xml"/><Relationship Id="rId82" Type="http://schemas.openxmlformats.org/officeDocument/2006/relationships/tags" Target="../tags/tag104.xml"/></Relationships>
</file>

<file path=ppt/slides/_rels/slide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07.xml"/><Relationship Id="rId7" Type="http://schemas.openxmlformats.org/officeDocument/2006/relationships/oleObject" Target="../embeddings/oleObject8.bin"/><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notesSlide" Target="../notesSlides/notesSlide7.xml"/><Relationship Id="rId5" Type="http://schemas.openxmlformats.org/officeDocument/2006/relationships/slideLayout" Target="../slideLayouts/slideLayout13.xml"/><Relationship Id="rId4" Type="http://schemas.openxmlformats.org/officeDocument/2006/relationships/tags" Target="../tags/tag108.xml"/></Relationships>
</file>

<file path=ppt/slides/_rels/slide8.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1.emf"/><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oleObject" Target="../embeddings/oleObject9.bin"/><Relationship Id="rId5" Type="http://schemas.openxmlformats.org/officeDocument/2006/relationships/notesSlide" Target="../notesSlides/notesSlide8.xml"/><Relationship Id="rId4"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1.emf"/><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oleObject" Target="../embeddings/oleObject10.bin"/><Relationship Id="rId5" Type="http://schemas.openxmlformats.org/officeDocument/2006/relationships/notesSlide" Target="../notesSlides/notesSlide9.xml"/><Relationship Id="rId4"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val="1052944422"/>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name="think-cell Slide" r:id="rId3" imgW="0" imgH="0" progId="TCLayout.ActiveDocument.1">
                  <p:embed/>
                </p:oleObj>
              </mc:Choice>
              <mc:Fallback>
                <p:oleObj name="think-cell Slide" r:id="rId3" imgW="0" imgH="0" progId="TCLayout.ActiveDocument.1">
                  <p:embed/>
                  <p:pic>
                    <p:nvPicPr>
                      <p:cNvPr id="18" name=""/>
                      <p:cNvPicPr/>
                      <p:nvPr/>
                    </p:nvPicPr>
                    <p:blipFill>
                      <a:blip r:embed="rId4"/>
                      <a:stretch/>
                    </p:blipFill>
                    <p:spPr bwMode="auto">
                      <a:xfrm>
                        <a:off x="1587" y="1587"/>
                        <a:ext cx="1587" cy="1587"/>
                      </a:xfrm>
                      <a:prstGeom prst="rect">
                        <a:avLst/>
                      </a:prstGeom>
                    </p:spPr>
                  </p:pic>
                </p:oleObj>
              </mc:Fallback>
            </mc:AlternateContent>
          </a:graphicData>
        </a:graphic>
      </p:graphicFrame>
      <p:sp>
        <p:nvSpPr>
          <p:cNvPr id="5" name="Titel 4"/>
          <p:cNvSpPr>
            <a:spLocks noGrp="1"/>
          </p:cNvSpPr>
          <p:nvPr>
            <p:ph type="ctrTitle"/>
          </p:nvPr>
        </p:nvSpPr>
        <p:spPr bwMode="auto">
          <a:xfrm>
            <a:off x="913441" y="4916985"/>
            <a:ext cx="4882695" cy="1122363"/>
          </a:xfrm>
        </p:spPr>
        <p:txBody>
          <a:bodyPr vert="horz">
            <a:normAutofit/>
          </a:bodyPr>
          <a:lstStyle/>
          <a:p>
            <a:pPr>
              <a:defRPr/>
            </a:pPr>
            <a:r>
              <a:rPr lang="de-DE" dirty="0"/>
              <a:t>Gründungsunterstützung:</a:t>
            </a:r>
            <a:br>
              <a:rPr lang="de-DE" dirty="0"/>
            </a:br>
            <a:r>
              <a:rPr lang="de-DE" dirty="0"/>
              <a:t>Pitch-Deck Template</a:t>
            </a:r>
            <a:endParaRPr lang="de-DE" sz="1100" b="0" dirty="0">
              <a:solidFill>
                <a:srgbClr val="00B0F0"/>
              </a:solidFill>
            </a:endParaRPr>
          </a:p>
        </p:txBody>
      </p:sp>
      <p:pic>
        <p:nvPicPr>
          <p:cNvPr id="7" name="Bildplatzhalter 7"/>
          <p:cNvPicPr>
            <a:picLocks noGrp="1" noChangeAspect="1"/>
          </p:cNvPicPr>
          <p:nvPr>
            <p:ph type="pic" idx="1"/>
          </p:nvPr>
        </p:nvPicPr>
        <p:blipFill>
          <a:blip r:embed="rId5"/>
          <a:stretch/>
        </p:blipFill>
        <p:spPr bwMode="auto">
          <a:xfrm>
            <a:off x="913440" y="106000"/>
            <a:ext cx="8230559" cy="4493156"/>
          </a:xfrm>
          <a:prstGeom prst="rect">
            <a:avLst/>
          </a:prstGeom>
          <a:effectLst/>
        </p:spPr>
      </p:pic>
      <p:sp>
        <p:nvSpPr>
          <p:cNvPr id="11" name="Titel 4"/>
          <p:cNvSpPr txBox="1"/>
          <p:nvPr/>
        </p:nvSpPr>
        <p:spPr bwMode="auto">
          <a:xfrm>
            <a:off x="6300192" y="5661248"/>
            <a:ext cx="2736304" cy="450108"/>
          </a:xfrm>
          <a:prstGeom prst="rect">
            <a:avLst/>
          </a:prstGeom>
        </p:spPr>
        <p:txBody>
          <a:bodyPr vert="horz" lIns="0" tIns="0" rIns="0" bIns="0" rtlCol="0" anchor="t" anchorCtr="0">
            <a:normAutofit/>
          </a:bodyPr>
          <a:lstStyle>
            <a:lvl1pPr algn="l" defTabSz="457200">
              <a:lnSpc>
                <a:spcPts val="2800"/>
              </a:lnSpc>
              <a:spcBef>
                <a:spcPts val="0"/>
              </a:spcBef>
              <a:buNone/>
              <a:defRPr sz="2200" b="1">
                <a:solidFill>
                  <a:schemeClr val="tx1"/>
                </a:solidFill>
                <a:latin typeface="Arial"/>
                <a:ea typeface="+mj-ea"/>
                <a:cs typeface="+mj-cs"/>
              </a:defRPr>
            </a:lvl1pPr>
          </a:lstStyle>
          <a:p>
            <a:pPr algn="r">
              <a:defRPr/>
            </a:pPr>
            <a:r>
              <a:rPr lang="de-DE" sz="1400" b="0" dirty="0"/>
              <a:t>Stand September 2023</a:t>
            </a:r>
            <a:endParaRPr lang="de-DE" sz="800" b="0" dirty="0">
              <a:solidFill>
                <a:srgbClr val="00B0F0"/>
              </a:solidFill>
            </a:endParaRPr>
          </a:p>
        </p:txBody>
      </p:sp>
      <p:sp>
        <p:nvSpPr>
          <p:cNvPr id="6" name="Textfeld 1"/>
          <p:cNvSpPr/>
          <p:nvPr/>
        </p:nvSpPr>
        <p:spPr bwMode="auto">
          <a:xfrm>
            <a:off x="8550696" y="4272044"/>
            <a:ext cx="485800" cy="204116"/>
          </a:xfrm>
          <a:prstGeom prst="rect">
            <a:avLst/>
          </a:prstGeom>
          <a:noFill/>
        </p:spPr>
        <p:txBody>
          <a:bodyPr wrap="square" lIns="0" rIns="0" rtlCol="0">
            <a:noAutofit/>
          </a:bodyPr>
          <a:lstStyle/>
          <a:p>
            <a:pPr algn="r">
              <a:defRPr/>
            </a:pPr>
            <a:r>
              <a:rPr lang="de-DE" sz="1000" dirty="0">
                <a:solidFill>
                  <a:schemeClr val="bg1"/>
                </a:solidFill>
              </a:rPr>
              <a:t>© </a:t>
            </a:r>
            <a:r>
              <a:rPr lang="de-DE" sz="1000" dirty="0" err="1">
                <a:solidFill>
                  <a:schemeClr val="bg1"/>
                </a:solidFill>
              </a:rPr>
              <a:t>pexel</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val="2939425786"/>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name="think-cell Slide" r:id="rId6" imgW="0" imgH="0" progId="TCLayout.ActiveDocument.1">
                  <p:embed/>
                </p:oleObj>
              </mc:Choice>
              <mc:Fallback>
                <p:oleObj name="think-cell Slide" r:id="rId6" imgW="0" imgH="0" progId="TCLayout.ActiveDocument.1">
                  <p:embed/>
                  <p:pic>
                    <p:nvPicPr>
                      <p:cNvPr id="2" name="Object 1" hidden="1"/>
                      <p:cNvPicPr/>
                      <p:nvPr/>
                    </p:nvPicPr>
                    <p:blipFill>
                      <a:blip r:embed="rId7"/>
                      <a:stretch/>
                    </p:blipFill>
                    <p:spPr bwMode="auto">
                      <a:xfrm>
                        <a:off x="1587" y="1587"/>
                        <a:ext cx="1587" cy="1587"/>
                      </a:xfrm>
                      <a:prstGeom prst="rect">
                        <a:avLst/>
                      </a:prstGeom>
                    </p:spPr>
                  </p:pic>
                </p:oleObj>
              </mc:Fallback>
            </mc:AlternateContent>
          </a:graphicData>
        </a:graphic>
      </p:graphicFrame>
      <p:sp>
        <p:nvSpPr>
          <p:cNvPr id="5" name="Titel 2"/>
          <p:cNvSpPr>
            <a:spLocks noGrp="1"/>
          </p:cNvSpPr>
          <p:nvPr>
            <p:ph type="title"/>
          </p:nvPr>
        </p:nvSpPr>
        <p:spPr bwMode="auto">
          <a:xfrm>
            <a:off x="903817" y="368592"/>
            <a:ext cx="8057620" cy="875752"/>
          </a:xfrm>
        </p:spPr>
        <p:txBody>
          <a:bodyPr vert="horz">
            <a:noAutofit/>
          </a:bodyPr>
          <a:lstStyle/>
          <a:p>
            <a:pPr>
              <a:defRPr/>
            </a:pPr>
            <a:r>
              <a:rPr lang="de-DE" sz="2000" dirty="0"/>
              <a:t>Optional: </a:t>
            </a:r>
            <a:r>
              <a:rPr lang="de-DE" sz="2000" b="1" dirty="0"/>
              <a:t>Wettbewerb und Wettbewerbsvorteile</a:t>
            </a:r>
            <a:br>
              <a:rPr lang="de-DE" sz="2000" dirty="0"/>
            </a:br>
            <a:endParaRPr dirty="0"/>
          </a:p>
        </p:txBody>
      </p:sp>
      <p:sp>
        <p:nvSpPr>
          <p:cNvPr id="66" name="Textplatzhalter 1">
            <a:extLst>
              <a:ext uri="{FF2B5EF4-FFF2-40B4-BE49-F238E27FC236}">
                <a16:creationId xmlns:a16="http://schemas.microsoft.com/office/drawing/2014/main" id="{9FDC0508-8085-4CCD-B546-2452AFC0F3C6}"/>
              </a:ext>
            </a:extLst>
          </p:cNvPr>
          <p:cNvSpPr>
            <a:spLocks/>
          </p:cNvSpPr>
          <p:nvPr/>
        </p:nvSpPr>
        <p:spPr bwMode="auto">
          <a:xfrm>
            <a:off x="903818" y="1178740"/>
            <a:ext cx="1363926" cy="224014"/>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b="1" dirty="0">
                <a:solidFill>
                  <a:schemeClr val="accent1"/>
                </a:solidFill>
              </a:rPr>
              <a:t>Wettbewerber</a:t>
            </a:r>
            <a:endParaRPr lang="de-DE" sz="1300" dirty="0">
              <a:solidFill>
                <a:schemeClr val="accent1"/>
              </a:solidFill>
            </a:endParaRPr>
          </a:p>
        </p:txBody>
      </p:sp>
      <p:cxnSp>
        <p:nvCxnSpPr>
          <p:cNvPr id="76" name="HorizontalLine 76">
            <a:extLst>
              <a:ext uri="{FF2B5EF4-FFF2-40B4-BE49-F238E27FC236}">
                <a16:creationId xmlns:a16="http://schemas.microsoft.com/office/drawing/2014/main" id="{FEFFF3A1-33CE-4F7F-BFC0-43B00DF5556D}"/>
              </a:ext>
            </a:extLst>
          </p:cNvPr>
          <p:cNvCxnSpPr>
            <a:cxnSpLocks/>
          </p:cNvCxnSpPr>
          <p:nvPr>
            <p:custDataLst>
              <p:tags r:id="rId1"/>
            </p:custDataLst>
          </p:nvPr>
        </p:nvCxnSpPr>
        <p:spPr bwMode="auto">
          <a:xfrm>
            <a:off x="903817" y="1412776"/>
            <a:ext cx="8057620" cy="0"/>
          </a:xfrm>
          <a:prstGeom prst="line">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6" name="Textplatzhalter 1">
            <a:extLst>
              <a:ext uri="{FF2B5EF4-FFF2-40B4-BE49-F238E27FC236}">
                <a16:creationId xmlns:a16="http://schemas.microsoft.com/office/drawing/2014/main" id="{359B4A24-8D42-61D3-E8E5-5868D618A8A5}"/>
              </a:ext>
            </a:extLst>
          </p:cNvPr>
          <p:cNvSpPr>
            <a:spLocks/>
          </p:cNvSpPr>
          <p:nvPr/>
        </p:nvSpPr>
        <p:spPr bwMode="auto">
          <a:xfrm>
            <a:off x="2483768" y="1469202"/>
            <a:ext cx="2880320" cy="3939027"/>
          </a:xfrm>
          <a:prstGeom prst="rect">
            <a:avLst/>
          </a:prstGeom>
        </p:spPr>
        <p:txBody>
          <a:bodyPr vert="horz" wrap="square" lIns="0" tIns="0" rIns="0" bIns="0" rtlCol="0">
            <a:sp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200000"/>
              </a:lnSpc>
              <a:defRPr/>
            </a:pPr>
            <a:r>
              <a:rPr lang="de-DE" sz="1300" dirty="0"/>
              <a:t>Welche Wettbewerber gibt es auf Ihrem Markt? Warum sollten Kunden gerade Ihr Produkt nutzen und nicht das der Konkurrenz? Was machen Sie besser als andere Anbieter, oder was unterscheidet Sie von diesen? Vorteile durch beispielsweise speziell entwickelte Software oder einzigartiges Know- how im Team sind besonders hervorzuheben.</a:t>
            </a:r>
            <a:endParaRPr lang="de-DE" sz="1300" dirty="0">
              <a:solidFill>
                <a:schemeClr val="accent1"/>
              </a:solidFill>
            </a:endParaRPr>
          </a:p>
        </p:txBody>
      </p:sp>
      <p:sp>
        <p:nvSpPr>
          <p:cNvPr id="14" name="TrackerNumBlue 102">
            <a:extLst>
              <a:ext uri="{FF2B5EF4-FFF2-40B4-BE49-F238E27FC236}">
                <a16:creationId xmlns:a16="http://schemas.microsoft.com/office/drawing/2014/main" id="{B74453F9-423D-64CA-848E-79A76CE322E2}"/>
              </a:ext>
            </a:extLst>
          </p:cNvPr>
          <p:cNvSpPr/>
          <p:nvPr>
            <p:custDataLst>
              <p:tags r:id="rId2"/>
            </p:custDataLst>
          </p:nvPr>
        </p:nvSpPr>
        <p:spPr bwMode="auto">
          <a:xfrm>
            <a:off x="539552" y="404664"/>
            <a:ext cx="270528" cy="270528"/>
          </a:xfrm>
          <a:prstGeom prst="ellipse">
            <a:avLst/>
          </a:prstGeom>
          <a:gradFill flip="none" rotWithShape="1">
            <a:gsLst>
              <a:gs pos="0">
                <a:schemeClr val="accent1"/>
              </a:gs>
              <a:gs pos="100000">
                <a:schemeClr val="accent1">
                  <a:tint val="50000"/>
                  <a:shade val="100000"/>
                  <a:satMod val="350000"/>
                </a:schemeClr>
              </a:gs>
            </a:gsLst>
            <a:lin ang="16200000" scaled="0"/>
            <a:tileRect/>
          </a:gradFill>
          <a:ln w="6350"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6350" cap="flat"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1"/>
          <a:lstStyle/>
          <a:p>
            <a:pPr algn="ctr"/>
            <a:r>
              <a:rPr lang="de-DE" sz="1400" dirty="0">
                <a:solidFill>
                  <a:schemeClr val="bg1"/>
                </a:solidFill>
              </a:rPr>
              <a:t>9</a:t>
            </a:r>
          </a:p>
        </p:txBody>
      </p:sp>
      <p:sp>
        <p:nvSpPr>
          <p:cNvPr id="6" name="Oval 5">
            <a:extLst>
              <a:ext uri="{FF2B5EF4-FFF2-40B4-BE49-F238E27FC236}">
                <a16:creationId xmlns:a16="http://schemas.microsoft.com/office/drawing/2014/main" id="{19501EEB-F7C5-4518-53CB-AAA60F4B6602}"/>
              </a:ext>
            </a:extLst>
          </p:cNvPr>
          <p:cNvSpPr/>
          <p:nvPr/>
        </p:nvSpPr>
        <p:spPr bwMode="auto">
          <a:xfrm>
            <a:off x="1253870" y="1545176"/>
            <a:ext cx="792088" cy="7920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t>Bild</a:t>
            </a:r>
          </a:p>
        </p:txBody>
      </p:sp>
      <p:sp>
        <p:nvSpPr>
          <p:cNvPr id="7" name="Textplatzhalter 1">
            <a:extLst>
              <a:ext uri="{FF2B5EF4-FFF2-40B4-BE49-F238E27FC236}">
                <a16:creationId xmlns:a16="http://schemas.microsoft.com/office/drawing/2014/main" id="{93F0F34D-7798-5430-945D-53257DEBDE87}"/>
              </a:ext>
            </a:extLst>
          </p:cNvPr>
          <p:cNvSpPr>
            <a:spLocks/>
          </p:cNvSpPr>
          <p:nvPr/>
        </p:nvSpPr>
        <p:spPr bwMode="auto">
          <a:xfrm>
            <a:off x="903818" y="2345395"/>
            <a:ext cx="1492192" cy="338041"/>
          </a:xfrm>
          <a:prstGeom prst="rect">
            <a:avLst/>
          </a:prstGeom>
        </p:spPr>
        <p:txBody>
          <a:bodyPr vert="horz" wrap="square" lIns="0" tIns="0" rIns="0" bIns="0" rtlCol="0">
            <a:sp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a:lnSpc>
                <a:spcPct val="200000"/>
              </a:lnSpc>
              <a:defRPr/>
            </a:pPr>
            <a:r>
              <a:rPr lang="de-DE" sz="1300" dirty="0">
                <a:solidFill>
                  <a:schemeClr val="accent1"/>
                </a:solidFill>
              </a:rPr>
              <a:t>Name</a:t>
            </a:r>
          </a:p>
        </p:txBody>
      </p:sp>
      <p:sp>
        <p:nvSpPr>
          <p:cNvPr id="9" name="Textplatzhalter 1">
            <a:extLst>
              <a:ext uri="{FF2B5EF4-FFF2-40B4-BE49-F238E27FC236}">
                <a16:creationId xmlns:a16="http://schemas.microsoft.com/office/drawing/2014/main" id="{7853D603-98C5-63EC-173D-DD77456BB9CB}"/>
              </a:ext>
            </a:extLst>
          </p:cNvPr>
          <p:cNvSpPr>
            <a:spLocks/>
          </p:cNvSpPr>
          <p:nvPr/>
        </p:nvSpPr>
        <p:spPr bwMode="auto">
          <a:xfrm>
            <a:off x="2483768" y="1178740"/>
            <a:ext cx="2952328" cy="224014"/>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b="1" dirty="0">
                <a:solidFill>
                  <a:schemeClr val="accent1"/>
                </a:solidFill>
              </a:rPr>
              <a:t>Kurzbeschreibung</a:t>
            </a:r>
            <a:endParaRPr lang="de-DE" sz="1300" dirty="0">
              <a:solidFill>
                <a:schemeClr val="accent1"/>
              </a:solidFill>
            </a:endParaRPr>
          </a:p>
        </p:txBody>
      </p:sp>
      <p:sp>
        <p:nvSpPr>
          <p:cNvPr id="10" name="Textplatzhalter 1">
            <a:extLst>
              <a:ext uri="{FF2B5EF4-FFF2-40B4-BE49-F238E27FC236}">
                <a16:creationId xmlns:a16="http://schemas.microsoft.com/office/drawing/2014/main" id="{233C361F-7373-D0F0-3AA7-4A7F90C20EDB}"/>
              </a:ext>
            </a:extLst>
          </p:cNvPr>
          <p:cNvSpPr>
            <a:spLocks/>
          </p:cNvSpPr>
          <p:nvPr/>
        </p:nvSpPr>
        <p:spPr bwMode="auto">
          <a:xfrm>
            <a:off x="5652120" y="1178740"/>
            <a:ext cx="3309316" cy="224014"/>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b="1" dirty="0">
                <a:solidFill>
                  <a:schemeClr val="accent1"/>
                </a:solidFill>
              </a:rPr>
              <a:t>Vergleichende Betrachtung</a:t>
            </a:r>
            <a:endParaRPr lang="de-DE" sz="1300" dirty="0">
              <a:solidFill>
                <a:schemeClr val="accent1"/>
              </a:solidFill>
            </a:endParaRPr>
          </a:p>
        </p:txBody>
      </p:sp>
      <p:sp>
        <p:nvSpPr>
          <p:cNvPr id="12" name="Oval 11">
            <a:extLst>
              <a:ext uri="{FF2B5EF4-FFF2-40B4-BE49-F238E27FC236}">
                <a16:creationId xmlns:a16="http://schemas.microsoft.com/office/drawing/2014/main" id="{BC4E0CB2-BBD2-CE5D-8C05-46263938E7CB}"/>
              </a:ext>
            </a:extLst>
          </p:cNvPr>
          <p:cNvSpPr/>
          <p:nvPr/>
        </p:nvSpPr>
        <p:spPr bwMode="auto">
          <a:xfrm>
            <a:off x="1253870" y="3868678"/>
            <a:ext cx="792088" cy="7920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t>Bild</a:t>
            </a:r>
          </a:p>
        </p:txBody>
      </p:sp>
      <p:sp>
        <p:nvSpPr>
          <p:cNvPr id="17" name="Textplatzhalter 1">
            <a:extLst>
              <a:ext uri="{FF2B5EF4-FFF2-40B4-BE49-F238E27FC236}">
                <a16:creationId xmlns:a16="http://schemas.microsoft.com/office/drawing/2014/main" id="{962B6405-53A7-BB27-D8E0-9E4876FF4ED8}"/>
              </a:ext>
            </a:extLst>
          </p:cNvPr>
          <p:cNvSpPr>
            <a:spLocks/>
          </p:cNvSpPr>
          <p:nvPr/>
        </p:nvSpPr>
        <p:spPr bwMode="auto">
          <a:xfrm>
            <a:off x="903818" y="4668897"/>
            <a:ext cx="1492192" cy="338041"/>
          </a:xfrm>
          <a:prstGeom prst="rect">
            <a:avLst/>
          </a:prstGeom>
        </p:spPr>
        <p:txBody>
          <a:bodyPr vert="horz" wrap="square" lIns="0" tIns="0" rIns="0" bIns="0" rtlCol="0">
            <a:sp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a:lnSpc>
                <a:spcPct val="200000"/>
              </a:lnSpc>
              <a:defRPr/>
            </a:pPr>
            <a:r>
              <a:rPr lang="de-DE" sz="1300" dirty="0">
                <a:solidFill>
                  <a:schemeClr val="accent1"/>
                </a:solidFill>
              </a:rPr>
              <a:t>Name</a:t>
            </a:r>
          </a:p>
        </p:txBody>
      </p:sp>
      <p:cxnSp>
        <p:nvCxnSpPr>
          <p:cNvPr id="18" name="HorizontalLine 76">
            <a:extLst>
              <a:ext uri="{FF2B5EF4-FFF2-40B4-BE49-F238E27FC236}">
                <a16:creationId xmlns:a16="http://schemas.microsoft.com/office/drawing/2014/main" id="{8B231E6D-3758-02A3-B1B1-ED9B21CEDDD4}"/>
              </a:ext>
            </a:extLst>
          </p:cNvPr>
          <p:cNvCxnSpPr>
            <a:cxnSpLocks/>
          </p:cNvCxnSpPr>
          <p:nvPr>
            <p:custDataLst>
              <p:tags r:id="rId3"/>
            </p:custDataLst>
          </p:nvPr>
        </p:nvCxnSpPr>
        <p:spPr bwMode="auto">
          <a:xfrm flipH="1">
            <a:off x="5508397" y="1628800"/>
            <a:ext cx="44961" cy="4320480"/>
          </a:xfrm>
          <a:prstGeom prst="line">
            <a:avLst/>
          </a:prstGeom>
          <a:ln w="9525">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9A651948-E179-2B81-0AFA-0ED8943E7F12}"/>
              </a:ext>
            </a:extLst>
          </p:cNvPr>
          <p:cNvSpPr/>
          <p:nvPr/>
        </p:nvSpPr>
        <p:spPr bwMode="auto">
          <a:xfrm>
            <a:off x="5697667" y="1492654"/>
            <a:ext cx="3190588" cy="44566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Ggf. Platz für vergleichende Matrix zwischen Ihnen und Ihren Wettbewerbern anhand qualitativer Merkmale </a:t>
            </a:r>
          </a:p>
        </p:txBody>
      </p:sp>
    </p:spTree>
    <p:extLst>
      <p:ext uri="{BB962C8B-B14F-4D97-AF65-F5344CB8AC3E}">
        <p14:creationId xmlns:p14="http://schemas.microsoft.com/office/powerpoint/2010/main" val="268850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8" name="Object 7" hidden="1"/>
          <p:cNvGraphicFramePr>
            <a:graphicFrameLocks noChangeAspect="1"/>
          </p:cNvGraphicFramePr>
          <p:nvPr>
            <p:extLst>
              <p:ext uri="{D42A27DB-BD31-4B8C-83A1-F6EECF244321}">
                <p14:modId xmlns:p14="http://schemas.microsoft.com/office/powerpoint/2010/main" val="666912942"/>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name="think-cell Slide" r:id="rId20" imgW="0" imgH="0" progId="TCLayout.ActiveDocument.1">
                  <p:embed/>
                </p:oleObj>
              </mc:Choice>
              <mc:Fallback>
                <p:oleObj name="think-cell Slide" r:id="rId20" imgW="0" imgH="0" progId="TCLayout.ActiveDocument.1">
                  <p:embed/>
                  <p:pic>
                    <p:nvPicPr>
                      <p:cNvPr id="91" name=""/>
                      <p:cNvPicPr/>
                      <p:nvPr/>
                    </p:nvPicPr>
                    <p:blipFill>
                      <a:blip r:embed="rId21"/>
                      <a:stretch/>
                    </p:blipFill>
                    <p:spPr bwMode="auto">
                      <a:xfrm>
                        <a:off x="1587" y="1587"/>
                        <a:ext cx="1587" cy="1587"/>
                      </a:xfrm>
                      <a:prstGeom prst="rect">
                        <a:avLst/>
                      </a:prstGeom>
                    </p:spPr>
                  </p:pic>
                </p:oleObj>
              </mc:Fallback>
            </mc:AlternateContent>
          </a:graphicData>
        </a:graphic>
      </p:graphicFrame>
      <p:sp>
        <p:nvSpPr>
          <p:cNvPr id="4" name="Titel 2"/>
          <p:cNvSpPr>
            <a:spLocks noGrp="1"/>
          </p:cNvSpPr>
          <p:nvPr>
            <p:ph type="title"/>
          </p:nvPr>
        </p:nvSpPr>
        <p:spPr bwMode="auto">
          <a:xfrm>
            <a:off x="903818" y="368592"/>
            <a:ext cx="8057620" cy="875752"/>
          </a:xfrm>
        </p:spPr>
        <p:txBody>
          <a:bodyPr vert="horz" lIns="0"/>
          <a:lstStyle/>
          <a:p>
            <a:pPr>
              <a:spcAft>
                <a:spcPts val="543"/>
              </a:spcAft>
              <a:defRPr/>
            </a:pPr>
            <a:r>
              <a:rPr lang="de-DE" sz="2000" dirty="0"/>
              <a:t>Für mehr Informationen gerne an uns wenden:</a:t>
            </a:r>
            <a:endParaRPr dirty="0"/>
          </a:p>
        </p:txBody>
      </p:sp>
      <p:sp>
        <p:nvSpPr>
          <p:cNvPr id="10" name="Textfeld 3"/>
          <p:cNvSpPr>
            <a:spLocks/>
          </p:cNvSpPr>
          <p:nvPr/>
        </p:nvSpPr>
        <p:spPr bwMode="auto">
          <a:xfrm>
            <a:off x="4211960" y="1005788"/>
            <a:ext cx="4752359" cy="278707"/>
          </a:xfrm>
          <a:prstGeom prst="rect">
            <a:avLst/>
          </a:prstGeom>
          <a:noFill/>
          <a:ln>
            <a:noFill/>
          </a:ln>
        </p:spPr>
        <p:txBody>
          <a:bodyPr wrap="square" lIns="0" tIns="41359" rIns="82718" bIns="41359">
            <a:noAutofit/>
          </a:bodyPr>
          <a:lstStyle>
            <a:lvl1pPr>
              <a:defRPr sz="2400">
                <a:solidFill>
                  <a:schemeClr val="tx1"/>
                </a:solidFill>
                <a:latin typeface="MyriadRegular"/>
                <a:ea typeface="ＭＳ Ｐゴシック"/>
              </a:defRPr>
            </a:lvl1pPr>
            <a:lvl2pPr marL="742950" indent="-285750">
              <a:defRPr sz="2400">
                <a:solidFill>
                  <a:schemeClr val="tx1"/>
                </a:solidFill>
                <a:latin typeface="MyriadRegular"/>
                <a:ea typeface="ＭＳ Ｐゴシック"/>
              </a:defRPr>
            </a:lvl2pPr>
            <a:lvl3pPr marL="1143000" indent="-228600">
              <a:defRPr sz="2400">
                <a:solidFill>
                  <a:schemeClr val="tx1"/>
                </a:solidFill>
                <a:latin typeface="MyriadRegular"/>
                <a:ea typeface="ＭＳ Ｐゴシック"/>
              </a:defRPr>
            </a:lvl3pPr>
            <a:lvl4pPr marL="1600200" indent="-228600">
              <a:defRPr sz="2400">
                <a:solidFill>
                  <a:schemeClr val="tx1"/>
                </a:solidFill>
                <a:latin typeface="MyriadRegular"/>
                <a:ea typeface="ＭＳ Ｐゴシック"/>
              </a:defRPr>
            </a:lvl4pPr>
            <a:lvl5pPr marL="2057400" indent="-228600">
              <a:defRPr sz="2400">
                <a:solidFill>
                  <a:schemeClr val="tx1"/>
                </a:solidFill>
                <a:latin typeface="MyriadRegular"/>
                <a:ea typeface="ＭＳ Ｐゴシック"/>
              </a:defRPr>
            </a:lvl5pPr>
            <a:lvl6pPr marL="2514600" indent="-228600">
              <a:spcBef>
                <a:spcPts val="0"/>
              </a:spcBef>
              <a:spcAft>
                <a:spcPts val="0"/>
              </a:spcAft>
              <a:defRPr sz="2400">
                <a:solidFill>
                  <a:schemeClr val="tx1"/>
                </a:solidFill>
                <a:latin typeface="MyriadRegular"/>
                <a:ea typeface="ＭＳ Ｐゴシック"/>
              </a:defRPr>
            </a:lvl6pPr>
            <a:lvl7pPr marL="2971800" indent="-228600">
              <a:spcBef>
                <a:spcPts val="0"/>
              </a:spcBef>
              <a:spcAft>
                <a:spcPts val="0"/>
              </a:spcAft>
              <a:defRPr sz="2400">
                <a:solidFill>
                  <a:schemeClr val="tx1"/>
                </a:solidFill>
                <a:latin typeface="MyriadRegular"/>
                <a:ea typeface="ＭＳ Ｐゴシック"/>
              </a:defRPr>
            </a:lvl7pPr>
            <a:lvl8pPr marL="3429000" indent="-228600">
              <a:spcBef>
                <a:spcPts val="0"/>
              </a:spcBef>
              <a:spcAft>
                <a:spcPts val="0"/>
              </a:spcAft>
              <a:defRPr sz="2400">
                <a:solidFill>
                  <a:schemeClr val="tx1"/>
                </a:solidFill>
                <a:latin typeface="MyriadRegular"/>
                <a:ea typeface="ＭＳ Ｐゴシック"/>
              </a:defRPr>
            </a:lvl8pPr>
            <a:lvl9pPr marL="3886200" indent="-228600">
              <a:spcBef>
                <a:spcPts val="0"/>
              </a:spcBef>
              <a:spcAft>
                <a:spcPts val="0"/>
              </a:spcAft>
              <a:defRPr sz="2400">
                <a:solidFill>
                  <a:schemeClr val="tx1"/>
                </a:solidFill>
                <a:latin typeface="MyriadRegular"/>
                <a:ea typeface="ＭＳ Ｐゴシック"/>
              </a:defRPr>
            </a:lvl9pPr>
          </a:lstStyle>
          <a:p>
            <a:pPr>
              <a:spcAft>
                <a:spcPts val="543"/>
              </a:spcAft>
            </a:pPr>
            <a:r>
              <a:rPr lang="de-DE" sz="1400" b="1" dirty="0">
                <a:solidFill>
                  <a:schemeClr val="accent1"/>
                </a:solidFill>
                <a:latin typeface="Arial"/>
                <a:cs typeface="Arial"/>
              </a:rPr>
              <a:t>An der Fakultät 10</a:t>
            </a:r>
          </a:p>
        </p:txBody>
      </p:sp>
      <p:sp>
        <p:nvSpPr>
          <p:cNvPr id="12" name="Textfeld 3"/>
          <p:cNvSpPr>
            <a:spLocks/>
          </p:cNvSpPr>
          <p:nvPr/>
        </p:nvSpPr>
        <p:spPr bwMode="auto">
          <a:xfrm>
            <a:off x="4526512" y="1372551"/>
            <a:ext cx="2013528" cy="298969"/>
          </a:xfrm>
          <a:prstGeom prst="rect">
            <a:avLst/>
          </a:prstGeom>
          <a:noFill/>
          <a:ln>
            <a:noFill/>
          </a:ln>
        </p:spPr>
        <p:txBody>
          <a:bodyPr wrap="square" lIns="0" tIns="41359" rIns="82718" bIns="41359">
            <a:spAutoFit/>
          </a:bodyPr>
          <a:lstStyle>
            <a:lvl1pPr>
              <a:defRPr sz="2400">
                <a:solidFill>
                  <a:schemeClr val="tx1"/>
                </a:solidFill>
                <a:latin typeface="MyriadRegular"/>
                <a:ea typeface="ＭＳ Ｐゴシック"/>
              </a:defRPr>
            </a:lvl1pPr>
            <a:lvl2pPr marL="742950" indent="-285750">
              <a:defRPr sz="2400">
                <a:solidFill>
                  <a:schemeClr val="tx1"/>
                </a:solidFill>
                <a:latin typeface="MyriadRegular"/>
                <a:ea typeface="ＭＳ Ｐゴシック"/>
              </a:defRPr>
            </a:lvl2pPr>
            <a:lvl3pPr marL="1143000" indent="-228600">
              <a:defRPr sz="2400">
                <a:solidFill>
                  <a:schemeClr val="tx1"/>
                </a:solidFill>
                <a:latin typeface="MyriadRegular"/>
                <a:ea typeface="ＭＳ Ｐゴシック"/>
              </a:defRPr>
            </a:lvl3pPr>
            <a:lvl4pPr marL="1600200" indent="-228600">
              <a:defRPr sz="2400">
                <a:solidFill>
                  <a:schemeClr val="tx1"/>
                </a:solidFill>
                <a:latin typeface="MyriadRegular"/>
                <a:ea typeface="ＭＳ Ｐゴシック"/>
              </a:defRPr>
            </a:lvl4pPr>
            <a:lvl5pPr marL="2057400" indent="-228600">
              <a:defRPr sz="2400">
                <a:solidFill>
                  <a:schemeClr val="tx1"/>
                </a:solidFill>
                <a:latin typeface="MyriadRegular"/>
                <a:ea typeface="ＭＳ Ｐゴシック"/>
              </a:defRPr>
            </a:lvl5pPr>
            <a:lvl6pPr marL="2514600" indent="-228600">
              <a:spcBef>
                <a:spcPts val="0"/>
              </a:spcBef>
              <a:spcAft>
                <a:spcPts val="0"/>
              </a:spcAft>
              <a:defRPr sz="2400">
                <a:solidFill>
                  <a:schemeClr val="tx1"/>
                </a:solidFill>
                <a:latin typeface="MyriadRegular"/>
                <a:ea typeface="ＭＳ Ｐゴシック"/>
              </a:defRPr>
            </a:lvl6pPr>
            <a:lvl7pPr marL="2971800" indent="-228600">
              <a:spcBef>
                <a:spcPts val="0"/>
              </a:spcBef>
              <a:spcAft>
                <a:spcPts val="0"/>
              </a:spcAft>
              <a:defRPr sz="2400">
                <a:solidFill>
                  <a:schemeClr val="tx1"/>
                </a:solidFill>
                <a:latin typeface="MyriadRegular"/>
                <a:ea typeface="ＭＳ Ｐゴシック"/>
              </a:defRPr>
            </a:lvl7pPr>
            <a:lvl8pPr marL="3429000" indent="-228600">
              <a:spcBef>
                <a:spcPts val="0"/>
              </a:spcBef>
              <a:spcAft>
                <a:spcPts val="0"/>
              </a:spcAft>
              <a:defRPr sz="2400">
                <a:solidFill>
                  <a:schemeClr val="tx1"/>
                </a:solidFill>
                <a:latin typeface="MyriadRegular"/>
                <a:ea typeface="ＭＳ Ｐゴシック"/>
              </a:defRPr>
            </a:lvl8pPr>
            <a:lvl9pPr marL="3886200" indent="-228600">
              <a:spcBef>
                <a:spcPts val="0"/>
              </a:spcBef>
              <a:spcAft>
                <a:spcPts val="0"/>
              </a:spcAft>
              <a:defRPr sz="2400">
                <a:solidFill>
                  <a:schemeClr val="tx1"/>
                </a:solidFill>
                <a:latin typeface="MyriadRegular"/>
                <a:ea typeface="ＭＳ Ｐゴシック"/>
              </a:defRPr>
            </a:lvl9pPr>
          </a:lstStyle>
          <a:p>
            <a:pPr>
              <a:spcAft>
                <a:spcPts val="543"/>
              </a:spcAft>
              <a:defRPr/>
            </a:pPr>
            <a:r>
              <a:rPr lang="de-DE" sz="1400" dirty="0">
                <a:latin typeface="Arial"/>
                <a:cs typeface="Arial"/>
              </a:rPr>
              <a:t>startupbox@th-koeln.de</a:t>
            </a:r>
            <a:endParaRPr sz="1400" dirty="0"/>
          </a:p>
        </p:txBody>
      </p:sp>
      <p:sp>
        <p:nvSpPr>
          <p:cNvPr id="20" name="Textfeld 3"/>
          <p:cNvSpPr>
            <a:spLocks/>
          </p:cNvSpPr>
          <p:nvPr/>
        </p:nvSpPr>
        <p:spPr bwMode="auto">
          <a:xfrm>
            <a:off x="6951518" y="1340768"/>
            <a:ext cx="2037214" cy="298969"/>
          </a:xfrm>
          <a:prstGeom prst="rect">
            <a:avLst/>
          </a:prstGeom>
          <a:noFill/>
          <a:ln>
            <a:noFill/>
          </a:ln>
        </p:spPr>
        <p:txBody>
          <a:bodyPr wrap="square" lIns="0" tIns="41359" rIns="82718" bIns="41359">
            <a:spAutoFit/>
          </a:bodyPr>
          <a:lstStyle>
            <a:lvl1pPr>
              <a:defRPr sz="2400">
                <a:solidFill>
                  <a:schemeClr val="tx1"/>
                </a:solidFill>
                <a:latin typeface="MyriadRegular"/>
                <a:ea typeface="ＭＳ Ｐゴシック"/>
              </a:defRPr>
            </a:lvl1pPr>
            <a:lvl2pPr marL="742950" indent="-285750">
              <a:defRPr sz="2400">
                <a:solidFill>
                  <a:schemeClr val="tx1"/>
                </a:solidFill>
                <a:latin typeface="MyriadRegular"/>
                <a:ea typeface="ＭＳ Ｐゴシック"/>
              </a:defRPr>
            </a:lvl2pPr>
            <a:lvl3pPr marL="1143000" indent="-228600">
              <a:defRPr sz="2400">
                <a:solidFill>
                  <a:schemeClr val="tx1"/>
                </a:solidFill>
                <a:latin typeface="MyriadRegular"/>
                <a:ea typeface="ＭＳ Ｐゴシック"/>
              </a:defRPr>
            </a:lvl3pPr>
            <a:lvl4pPr marL="1600200" indent="-228600">
              <a:defRPr sz="2400">
                <a:solidFill>
                  <a:schemeClr val="tx1"/>
                </a:solidFill>
                <a:latin typeface="MyriadRegular"/>
                <a:ea typeface="ＭＳ Ｐゴシック"/>
              </a:defRPr>
            </a:lvl4pPr>
            <a:lvl5pPr marL="2057400" indent="-228600">
              <a:defRPr sz="2400">
                <a:solidFill>
                  <a:schemeClr val="tx1"/>
                </a:solidFill>
                <a:latin typeface="MyriadRegular"/>
                <a:ea typeface="ＭＳ Ｐゴシック"/>
              </a:defRPr>
            </a:lvl5pPr>
            <a:lvl6pPr marL="2514600" indent="-228600">
              <a:spcBef>
                <a:spcPts val="0"/>
              </a:spcBef>
              <a:spcAft>
                <a:spcPts val="0"/>
              </a:spcAft>
              <a:defRPr sz="2400">
                <a:solidFill>
                  <a:schemeClr val="tx1"/>
                </a:solidFill>
                <a:latin typeface="MyriadRegular"/>
                <a:ea typeface="ＭＳ Ｐゴシック"/>
              </a:defRPr>
            </a:lvl6pPr>
            <a:lvl7pPr marL="2971800" indent="-228600">
              <a:spcBef>
                <a:spcPts val="0"/>
              </a:spcBef>
              <a:spcAft>
                <a:spcPts val="0"/>
              </a:spcAft>
              <a:defRPr sz="2400">
                <a:solidFill>
                  <a:schemeClr val="tx1"/>
                </a:solidFill>
                <a:latin typeface="MyriadRegular"/>
                <a:ea typeface="ＭＳ Ｐゴシック"/>
              </a:defRPr>
            </a:lvl7pPr>
            <a:lvl8pPr marL="3429000" indent="-228600">
              <a:spcBef>
                <a:spcPts val="0"/>
              </a:spcBef>
              <a:spcAft>
                <a:spcPts val="0"/>
              </a:spcAft>
              <a:defRPr sz="2400">
                <a:solidFill>
                  <a:schemeClr val="tx1"/>
                </a:solidFill>
                <a:latin typeface="MyriadRegular"/>
                <a:ea typeface="ＭＳ Ｐゴシック"/>
              </a:defRPr>
            </a:lvl8pPr>
            <a:lvl9pPr marL="3886200" indent="-228600">
              <a:spcBef>
                <a:spcPts val="0"/>
              </a:spcBef>
              <a:spcAft>
                <a:spcPts val="0"/>
              </a:spcAft>
              <a:defRPr sz="2400">
                <a:solidFill>
                  <a:schemeClr val="tx1"/>
                </a:solidFill>
                <a:latin typeface="MyriadRegular"/>
                <a:ea typeface="ＭＳ Ｐゴシック"/>
              </a:defRPr>
            </a:lvl9pPr>
          </a:lstStyle>
          <a:p>
            <a:pPr>
              <a:spcAft>
                <a:spcPts val="543"/>
              </a:spcAft>
              <a:defRPr/>
            </a:pPr>
            <a:r>
              <a:rPr lang="de-DE" sz="1400" dirty="0">
                <a:latin typeface="Arial"/>
                <a:cs typeface="Arial"/>
              </a:rPr>
              <a:t>[</a:t>
            </a:r>
            <a:r>
              <a:rPr lang="de-DE" sz="1400" dirty="0">
                <a:latin typeface="Arial"/>
                <a:cs typeface="Arial"/>
                <a:hlinkClick r:id="rId22"/>
              </a:rPr>
              <a:t>Link</a:t>
            </a:r>
            <a:r>
              <a:rPr lang="de-DE" sz="1400" dirty="0">
                <a:latin typeface="Arial"/>
                <a:cs typeface="Arial"/>
              </a:rPr>
              <a:t> zur Website]</a:t>
            </a:r>
          </a:p>
        </p:txBody>
      </p:sp>
      <p:cxnSp>
        <p:nvCxnSpPr>
          <p:cNvPr id="35" name="HorizontalLine 76">
            <a:extLst>
              <a:ext uri="{FF2B5EF4-FFF2-40B4-BE49-F238E27FC236}">
                <a16:creationId xmlns:a16="http://schemas.microsoft.com/office/drawing/2014/main" id="{D744CF91-60AF-4A89-9223-F3F442206A0D}"/>
              </a:ext>
            </a:extLst>
          </p:cNvPr>
          <p:cNvCxnSpPr>
            <a:cxnSpLocks/>
          </p:cNvCxnSpPr>
          <p:nvPr>
            <p:custDataLst>
              <p:tags r:id="rId1"/>
            </p:custDataLst>
          </p:nvPr>
        </p:nvCxnSpPr>
        <p:spPr bwMode="auto">
          <a:xfrm>
            <a:off x="4211960" y="1291744"/>
            <a:ext cx="4752359" cy="0"/>
          </a:xfrm>
          <a:prstGeom prst="line">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37" name="CustomIcon">
            <a:extLst>
              <a:ext uri="{FF2B5EF4-FFF2-40B4-BE49-F238E27FC236}">
                <a16:creationId xmlns:a16="http://schemas.microsoft.com/office/drawing/2014/main" id="{D1F55950-0D5A-4D07-862F-324D4CB642B4}"/>
              </a:ext>
            </a:extLst>
          </p:cNvPr>
          <p:cNvPicPr>
            <a:picLocks/>
          </p:cNvPicPr>
          <p:nvPr>
            <p:custDataLst>
              <p:tags r:id="rId2"/>
            </p:custDataLst>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4211960" y="1388682"/>
            <a:ext cx="265000" cy="265000"/>
          </a:xfrm>
          <a:prstGeom prst="rect">
            <a:avLst/>
          </a:prstGeom>
        </p:spPr>
      </p:pic>
      <p:pic>
        <p:nvPicPr>
          <p:cNvPr id="39" name="CustomIcon">
            <a:extLst>
              <a:ext uri="{FF2B5EF4-FFF2-40B4-BE49-F238E27FC236}">
                <a16:creationId xmlns:a16="http://schemas.microsoft.com/office/drawing/2014/main" id="{A2AC7444-0F0E-41DE-BFF3-0352A4A069B2}"/>
              </a:ext>
            </a:extLst>
          </p:cNvPr>
          <p:cNvPicPr>
            <a:picLocks/>
          </p:cNvPicPr>
          <p:nvPr>
            <p:custDataLst>
              <p:tags r:id="rId3"/>
            </p:custDataLst>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6613279" y="1379270"/>
            <a:ext cx="265000" cy="265000"/>
          </a:xfrm>
          <a:prstGeom prst="rect">
            <a:avLst/>
          </a:prstGeom>
        </p:spPr>
      </p:pic>
      <p:grpSp>
        <p:nvGrpSpPr>
          <p:cNvPr id="7175" name="Group 7174">
            <a:extLst>
              <a:ext uri="{FF2B5EF4-FFF2-40B4-BE49-F238E27FC236}">
                <a16:creationId xmlns:a16="http://schemas.microsoft.com/office/drawing/2014/main" id="{311CCF51-D6F1-4728-8DD0-2538D6A90CA2}"/>
              </a:ext>
            </a:extLst>
          </p:cNvPr>
          <p:cNvGrpSpPr/>
          <p:nvPr/>
        </p:nvGrpSpPr>
        <p:grpSpPr>
          <a:xfrm>
            <a:off x="4211960" y="1959691"/>
            <a:ext cx="4752360" cy="1184173"/>
            <a:chOff x="978955" y="1933179"/>
            <a:chExt cx="4752360" cy="1184173"/>
          </a:xfrm>
        </p:grpSpPr>
        <p:sp>
          <p:nvSpPr>
            <p:cNvPr id="21" name="Textplatzhalter 1"/>
            <p:cNvSpPr>
              <a:spLocks/>
            </p:cNvSpPr>
            <p:nvPr/>
          </p:nvSpPr>
          <p:spPr bwMode="auto">
            <a:xfrm>
              <a:off x="978955" y="2667292"/>
              <a:ext cx="4752359" cy="450060"/>
            </a:xfrm>
            <a:prstGeom prst="rect">
              <a:avLst/>
            </a:prstGeom>
          </p:spPr>
          <p:txBody>
            <a:bodyPr vert="horz" lIns="0" tIns="0" rIns="0" bIns="0" rtlCol="0" anchor="t">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400" dirty="0"/>
                <a:t>F10 ILIAS Gruppe „Infos 		[</a:t>
              </a:r>
              <a:r>
                <a:rPr lang="de-DE" sz="1400" dirty="0">
                  <a:hlinkClick r:id="rId27"/>
                </a:rPr>
                <a:t>Link</a:t>
              </a:r>
              <a:r>
                <a:rPr lang="de-DE" sz="1400" dirty="0"/>
                <a:t> zur Gruppe]</a:t>
              </a:r>
              <a:br>
                <a:rPr lang="de-DE" sz="1400" dirty="0"/>
              </a:br>
              <a:r>
                <a:rPr lang="de-DE" sz="1400" dirty="0"/>
                <a:t>für Gründungsinteressierte“ </a:t>
              </a:r>
            </a:p>
          </p:txBody>
        </p:sp>
        <p:sp>
          <p:nvSpPr>
            <p:cNvPr id="22" name="Textplatzhalter 1"/>
            <p:cNvSpPr>
              <a:spLocks/>
            </p:cNvSpPr>
            <p:nvPr/>
          </p:nvSpPr>
          <p:spPr bwMode="auto">
            <a:xfrm>
              <a:off x="978955" y="1933179"/>
              <a:ext cx="4752360" cy="278707"/>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400" b="1" dirty="0">
                  <a:solidFill>
                    <a:schemeClr val="accent1"/>
                  </a:solidFill>
                </a:rPr>
                <a:t>Newsletter</a:t>
              </a:r>
              <a:r>
                <a:rPr lang="de-DE" sz="1400" dirty="0"/>
                <a:t> </a:t>
              </a:r>
              <a:r>
                <a:rPr lang="de-DE" sz="1400" b="1" dirty="0">
                  <a:solidFill>
                    <a:schemeClr val="accent1"/>
                  </a:solidFill>
                </a:rPr>
                <a:t>&amp; Infos </a:t>
              </a:r>
              <a:r>
                <a:rPr lang="de-DE" sz="1400" dirty="0"/>
                <a:t>zu Gründungsthemen/-veranstaltungen</a:t>
              </a:r>
              <a:endParaRPr sz="1400" dirty="0"/>
            </a:p>
          </p:txBody>
        </p:sp>
        <p:sp>
          <p:nvSpPr>
            <p:cNvPr id="24" name="Textplatzhalter 1"/>
            <p:cNvSpPr>
              <a:spLocks/>
            </p:cNvSpPr>
            <p:nvPr/>
          </p:nvSpPr>
          <p:spPr bwMode="auto">
            <a:xfrm>
              <a:off x="978955" y="2291409"/>
              <a:ext cx="4752359" cy="323531"/>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400" dirty="0"/>
                <a:t>News Flash </a:t>
              </a:r>
              <a:r>
                <a:rPr lang="de-DE" sz="1400" dirty="0" err="1"/>
                <a:t>StartUp</a:t>
              </a:r>
              <a:r>
                <a:rPr lang="de-DE" sz="1400" dirty="0"/>
                <a:t> Lab 		[</a:t>
              </a:r>
              <a:r>
                <a:rPr lang="de-DE" sz="1400" dirty="0">
                  <a:hlinkClick r:id="rId28"/>
                </a:rPr>
                <a:t>Link</a:t>
              </a:r>
              <a:r>
                <a:rPr lang="de-DE" sz="1400" dirty="0"/>
                <a:t> zur Anmeldung]</a:t>
              </a:r>
              <a:endParaRPr sz="1400" dirty="0"/>
            </a:p>
          </p:txBody>
        </p:sp>
        <p:cxnSp>
          <p:nvCxnSpPr>
            <p:cNvPr id="41" name="HorizontalLine 76">
              <a:extLst>
                <a:ext uri="{FF2B5EF4-FFF2-40B4-BE49-F238E27FC236}">
                  <a16:creationId xmlns:a16="http://schemas.microsoft.com/office/drawing/2014/main" id="{9DDF7E54-47E5-4CCC-96D7-EE1A8A846825}"/>
                </a:ext>
              </a:extLst>
            </p:cNvPr>
            <p:cNvCxnSpPr>
              <a:cxnSpLocks/>
            </p:cNvCxnSpPr>
            <p:nvPr>
              <p:custDataLst>
                <p:tags r:id="rId15"/>
              </p:custDataLst>
            </p:nvPr>
          </p:nvCxnSpPr>
          <p:spPr bwMode="auto">
            <a:xfrm>
              <a:off x="978955" y="2212845"/>
              <a:ext cx="4752359" cy="0"/>
            </a:xfrm>
            <a:prstGeom prst="line">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49" name="CustomIcon">
              <a:extLst>
                <a:ext uri="{FF2B5EF4-FFF2-40B4-BE49-F238E27FC236}">
                  <a16:creationId xmlns:a16="http://schemas.microsoft.com/office/drawing/2014/main" id="{28C55FFF-B75C-46DD-B377-49F510FFB234}"/>
                </a:ext>
              </a:extLst>
            </p:cNvPr>
            <p:cNvPicPr>
              <a:picLocks/>
            </p:cNvPicPr>
            <p:nvPr>
              <p:custDataLst>
                <p:tags r:id="rId16"/>
              </p:custDataLst>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3380274" y="2291408"/>
              <a:ext cx="265000" cy="265000"/>
            </a:xfrm>
            <a:prstGeom prst="rect">
              <a:avLst/>
            </a:prstGeom>
          </p:spPr>
        </p:pic>
        <p:pic>
          <p:nvPicPr>
            <p:cNvPr id="50" name="CustomIcon">
              <a:extLst>
                <a:ext uri="{FF2B5EF4-FFF2-40B4-BE49-F238E27FC236}">
                  <a16:creationId xmlns:a16="http://schemas.microsoft.com/office/drawing/2014/main" id="{6B47C5F0-2552-48E8-B4AB-9ED98CAA9C41}"/>
                </a:ext>
              </a:extLst>
            </p:cNvPr>
            <p:cNvPicPr>
              <a:picLocks/>
            </p:cNvPicPr>
            <p:nvPr>
              <p:custDataLst>
                <p:tags r:id="rId17"/>
              </p:custDataLst>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3380274" y="2684760"/>
              <a:ext cx="265000" cy="265000"/>
            </a:xfrm>
            <a:prstGeom prst="rect">
              <a:avLst/>
            </a:prstGeom>
          </p:spPr>
        </p:pic>
      </p:grpSp>
      <p:sp>
        <p:nvSpPr>
          <p:cNvPr id="45" name="Textplatzhalter 1">
            <a:extLst>
              <a:ext uri="{FF2B5EF4-FFF2-40B4-BE49-F238E27FC236}">
                <a16:creationId xmlns:a16="http://schemas.microsoft.com/office/drawing/2014/main" id="{8C3801F8-4FAF-43F6-8CB8-F29D138F2DC8}"/>
              </a:ext>
            </a:extLst>
          </p:cNvPr>
          <p:cNvSpPr>
            <a:spLocks/>
          </p:cNvSpPr>
          <p:nvPr/>
        </p:nvSpPr>
        <p:spPr bwMode="auto">
          <a:xfrm>
            <a:off x="4211960" y="3432035"/>
            <a:ext cx="4752360" cy="278707"/>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400" b="1" dirty="0">
                <a:solidFill>
                  <a:schemeClr val="accent1"/>
                </a:solidFill>
              </a:rPr>
              <a:t>Zentral an der TH Köln</a:t>
            </a:r>
            <a:endParaRPr sz="1400" dirty="0"/>
          </a:p>
        </p:txBody>
      </p:sp>
      <p:cxnSp>
        <p:nvCxnSpPr>
          <p:cNvPr id="46" name="HorizontalLine 76">
            <a:extLst>
              <a:ext uri="{FF2B5EF4-FFF2-40B4-BE49-F238E27FC236}">
                <a16:creationId xmlns:a16="http://schemas.microsoft.com/office/drawing/2014/main" id="{33EFE354-4A5A-4E4A-93D8-13F684DAAFD1}"/>
              </a:ext>
            </a:extLst>
          </p:cNvPr>
          <p:cNvCxnSpPr>
            <a:cxnSpLocks/>
          </p:cNvCxnSpPr>
          <p:nvPr>
            <p:custDataLst>
              <p:tags r:id="rId4"/>
            </p:custDataLst>
          </p:nvPr>
        </p:nvCxnSpPr>
        <p:spPr bwMode="auto">
          <a:xfrm>
            <a:off x="4211960" y="3710742"/>
            <a:ext cx="4752359" cy="0"/>
          </a:xfrm>
          <a:prstGeom prst="line">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8" name="Textplatzhalter 1">
            <a:extLst>
              <a:ext uri="{FF2B5EF4-FFF2-40B4-BE49-F238E27FC236}">
                <a16:creationId xmlns:a16="http://schemas.microsoft.com/office/drawing/2014/main" id="{4C74E878-66C5-44C4-965E-DA618ACD8D31}"/>
              </a:ext>
            </a:extLst>
          </p:cNvPr>
          <p:cNvSpPr>
            <a:spLocks/>
          </p:cNvSpPr>
          <p:nvPr/>
        </p:nvSpPr>
        <p:spPr bwMode="auto">
          <a:xfrm>
            <a:off x="4211960" y="3791818"/>
            <a:ext cx="4752359" cy="323531"/>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400" dirty="0" err="1"/>
              <a:t>StartUp</a:t>
            </a:r>
            <a:r>
              <a:rPr lang="de-DE" sz="1400" dirty="0"/>
              <a:t> </a:t>
            </a:r>
            <a:r>
              <a:rPr lang="de-DE" sz="1400" dirty="0" err="1"/>
              <a:t>Lab@TH</a:t>
            </a:r>
            <a:r>
              <a:rPr lang="de-DE" sz="1400" dirty="0"/>
              <a:t> Köln			[</a:t>
            </a:r>
            <a:r>
              <a:rPr lang="de-DE" sz="1400" dirty="0">
                <a:hlinkClick r:id="rId29"/>
              </a:rPr>
              <a:t>Link</a:t>
            </a:r>
            <a:r>
              <a:rPr lang="de-DE" sz="1400" dirty="0"/>
              <a:t> zur Website]</a:t>
            </a:r>
            <a:endParaRPr sz="1400" dirty="0"/>
          </a:p>
        </p:txBody>
      </p:sp>
      <p:pic>
        <p:nvPicPr>
          <p:cNvPr id="51" name="CustomIcon">
            <a:extLst>
              <a:ext uri="{FF2B5EF4-FFF2-40B4-BE49-F238E27FC236}">
                <a16:creationId xmlns:a16="http://schemas.microsoft.com/office/drawing/2014/main" id="{2584911F-044D-4427-9EC6-FC65F59CD0A9}"/>
              </a:ext>
            </a:extLst>
          </p:cNvPr>
          <p:cNvPicPr>
            <a:picLocks/>
          </p:cNvPicPr>
          <p:nvPr>
            <p:custDataLst>
              <p:tags r:id="rId5"/>
            </p:custDataLst>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6613279" y="3791817"/>
            <a:ext cx="265000" cy="265000"/>
          </a:xfrm>
          <a:prstGeom prst="rect">
            <a:avLst/>
          </a:prstGeom>
        </p:spPr>
      </p:pic>
      <p:sp>
        <p:nvSpPr>
          <p:cNvPr id="56" name="Textplatzhalter 1">
            <a:extLst>
              <a:ext uri="{FF2B5EF4-FFF2-40B4-BE49-F238E27FC236}">
                <a16:creationId xmlns:a16="http://schemas.microsoft.com/office/drawing/2014/main" id="{0CC239B0-ECA0-4FEC-80A9-434787CE4AF1}"/>
              </a:ext>
            </a:extLst>
          </p:cNvPr>
          <p:cNvSpPr>
            <a:spLocks/>
          </p:cNvSpPr>
          <p:nvPr/>
        </p:nvSpPr>
        <p:spPr bwMode="auto">
          <a:xfrm>
            <a:off x="4211960" y="4136603"/>
            <a:ext cx="4752359" cy="323531"/>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en-US" sz="1400" dirty="0"/>
              <a:t>TH </a:t>
            </a:r>
            <a:r>
              <a:rPr lang="en-US" sz="1400" dirty="0" err="1"/>
              <a:t>Gründungsservice</a:t>
            </a:r>
            <a:r>
              <a:rPr lang="en-US" sz="1400" dirty="0"/>
              <a:t> </a:t>
            </a:r>
            <a:r>
              <a:rPr lang="de-DE" sz="1400" dirty="0"/>
              <a:t>			[</a:t>
            </a:r>
            <a:r>
              <a:rPr lang="de-DE" sz="1400" dirty="0">
                <a:hlinkClick r:id="rId30"/>
              </a:rPr>
              <a:t>Link</a:t>
            </a:r>
            <a:r>
              <a:rPr lang="de-DE" sz="1400" dirty="0"/>
              <a:t> zur Website]</a:t>
            </a:r>
            <a:endParaRPr sz="1400" dirty="0"/>
          </a:p>
        </p:txBody>
      </p:sp>
      <p:pic>
        <p:nvPicPr>
          <p:cNvPr id="57" name="CustomIcon">
            <a:extLst>
              <a:ext uri="{FF2B5EF4-FFF2-40B4-BE49-F238E27FC236}">
                <a16:creationId xmlns:a16="http://schemas.microsoft.com/office/drawing/2014/main" id="{36727313-5ABF-471D-B10A-A5C3B28AEC5E}"/>
              </a:ext>
            </a:extLst>
          </p:cNvPr>
          <p:cNvPicPr>
            <a:picLocks/>
          </p:cNvPicPr>
          <p:nvPr>
            <p:custDataLst>
              <p:tags r:id="rId6"/>
            </p:custDataLst>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6613279" y="4150453"/>
            <a:ext cx="265000" cy="265000"/>
          </a:xfrm>
          <a:prstGeom prst="rect">
            <a:avLst/>
          </a:prstGeom>
        </p:spPr>
      </p:pic>
      <p:grpSp>
        <p:nvGrpSpPr>
          <p:cNvPr id="7173" name="Group 7172">
            <a:extLst>
              <a:ext uri="{FF2B5EF4-FFF2-40B4-BE49-F238E27FC236}">
                <a16:creationId xmlns:a16="http://schemas.microsoft.com/office/drawing/2014/main" id="{BCCC40C4-8D92-4280-831A-BC36A9157980}"/>
              </a:ext>
            </a:extLst>
          </p:cNvPr>
          <p:cNvGrpSpPr/>
          <p:nvPr/>
        </p:nvGrpSpPr>
        <p:grpSpPr>
          <a:xfrm>
            <a:off x="4211960" y="4748305"/>
            <a:ext cx="4752360" cy="1258554"/>
            <a:chOff x="978955" y="4668768"/>
            <a:chExt cx="4752360" cy="1258554"/>
          </a:xfrm>
        </p:grpSpPr>
        <p:sp>
          <p:nvSpPr>
            <p:cNvPr id="59" name="Textplatzhalter 1">
              <a:extLst>
                <a:ext uri="{FF2B5EF4-FFF2-40B4-BE49-F238E27FC236}">
                  <a16:creationId xmlns:a16="http://schemas.microsoft.com/office/drawing/2014/main" id="{D0E664F8-CD67-4429-8155-813C51D884A7}"/>
                </a:ext>
              </a:extLst>
            </p:cNvPr>
            <p:cNvSpPr>
              <a:spLocks/>
            </p:cNvSpPr>
            <p:nvPr/>
          </p:nvSpPr>
          <p:spPr bwMode="auto">
            <a:xfrm>
              <a:off x="978955" y="4668768"/>
              <a:ext cx="4752360" cy="278707"/>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400" b="1" dirty="0">
                  <a:solidFill>
                    <a:schemeClr val="accent1"/>
                  </a:solidFill>
                </a:rPr>
                <a:t>Weitere Netzwerke</a:t>
              </a:r>
              <a:endParaRPr sz="1400" dirty="0"/>
            </a:p>
          </p:txBody>
        </p:sp>
        <p:cxnSp>
          <p:nvCxnSpPr>
            <p:cNvPr id="60" name="HorizontalLine 76">
              <a:extLst>
                <a:ext uri="{FF2B5EF4-FFF2-40B4-BE49-F238E27FC236}">
                  <a16:creationId xmlns:a16="http://schemas.microsoft.com/office/drawing/2014/main" id="{A3572C34-6569-4875-BC93-920E8665665C}"/>
                </a:ext>
              </a:extLst>
            </p:cNvPr>
            <p:cNvCxnSpPr>
              <a:cxnSpLocks/>
            </p:cNvCxnSpPr>
            <p:nvPr>
              <p:custDataLst>
                <p:tags r:id="rId12"/>
              </p:custDataLst>
            </p:nvPr>
          </p:nvCxnSpPr>
          <p:spPr bwMode="auto">
            <a:xfrm>
              <a:off x="978955" y="4948434"/>
              <a:ext cx="4752359" cy="0"/>
            </a:xfrm>
            <a:prstGeom prst="line">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61" name="Textplatzhalter 1">
              <a:extLst>
                <a:ext uri="{FF2B5EF4-FFF2-40B4-BE49-F238E27FC236}">
                  <a16:creationId xmlns:a16="http://schemas.microsoft.com/office/drawing/2014/main" id="{12674705-4CB3-409E-8EC0-2677ADC470C1}"/>
                </a:ext>
              </a:extLst>
            </p:cNvPr>
            <p:cNvSpPr>
              <a:spLocks/>
            </p:cNvSpPr>
            <p:nvPr/>
          </p:nvSpPr>
          <p:spPr bwMode="auto">
            <a:xfrm>
              <a:off x="978955" y="5028551"/>
              <a:ext cx="4752359" cy="323531"/>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400" dirty="0"/>
                <a:t>Gateway – Gründerservice		 [</a:t>
              </a:r>
              <a:r>
                <a:rPr lang="de-DE" sz="1400" dirty="0">
                  <a:hlinkClick r:id="rId31"/>
                </a:rPr>
                <a:t>Link</a:t>
              </a:r>
              <a:r>
                <a:rPr lang="de-DE" sz="1400" dirty="0"/>
                <a:t> zur Website] </a:t>
              </a:r>
              <a:br>
                <a:rPr lang="de-DE" sz="1400" dirty="0"/>
              </a:br>
              <a:r>
                <a:rPr lang="de-DE" sz="1400" dirty="0"/>
                <a:t>der Kölner Hochschulen</a:t>
              </a:r>
              <a:endParaRPr sz="1400" dirty="0"/>
            </a:p>
          </p:txBody>
        </p:sp>
        <p:pic>
          <p:nvPicPr>
            <p:cNvPr id="62" name="CustomIcon">
              <a:extLst>
                <a:ext uri="{FF2B5EF4-FFF2-40B4-BE49-F238E27FC236}">
                  <a16:creationId xmlns:a16="http://schemas.microsoft.com/office/drawing/2014/main" id="{756C4322-2B85-4408-9DDB-B51B19739A75}"/>
                </a:ext>
              </a:extLst>
            </p:cNvPr>
            <p:cNvPicPr>
              <a:picLocks/>
            </p:cNvPicPr>
            <p:nvPr>
              <p:custDataLst>
                <p:tags r:id="rId13"/>
              </p:custDataLst>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3380274" y="5028550"/>
              <a:ext cx="265000" cy="265000"/>
            </a:xfrm>
            <a:prstGeom prst="rect">
              <a:avLst/>
            </a:prstGeom>
          </p:spPr>
        </p:pic>
        <p:sp>
          <p:nvSpPr>
            <p:cNvPr id="63" name="Textplatzhalter 1">
              <a:extLst>
                <a:ext uri="{FF2B5EF4-FFF2-40B4-BE49-F238E27FC236}">
                  <a16:creationId xmlns:a16="http://schemas.microsoft.com/office/drawing/2014/main" id="{810E82DE-5A14-442D-BC30-BF1E18FE57E2}"/>
                </a:ext>
              </a:extLst>
            </p:cNvPr>
            <p:cNvSpPr>
              <a:spLocks/>
            </p:cNvSpPr>
            <p:nvPr/>
          </p:nvSpPr>
          <p:spPr bwMode="auto">
            <a:xfrm>
              <a:off x="978955" y="5531782"/>
              <a:ext cx="4752359" cy="395540"/>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400" dirty="0"/>
                <a:t>GTC (Gründer-/Technologie-		[</a:t>
              </a:r>
              <a:r>
                <a:rPr lang="de-DE" sz="1400" dirty="0">
                  <a:hlinkClick r:id="rId32"/>
                </a:rPr>
                <a:t>Link</a:t>
              </a:r>
              <a:r>
                <a:rPr lang="de-DE" sz="1400" dirty="0"/>
                <a:t> zur Website]</a:t>
              </a:r>
              <a:br>
                <a:rPr lang="de-DE" sz="1400" dirty="0"/>
              </a:br>
              <a:r>
                <a:rPr lang="de-DE" sz="1400" dirty="0"/>
                <a:t>Centrum Gummersbach)</a:t>
              </a:r>
              <a:endParaRPr sz="1400" dirty="0"/>
            </a:p>
          </p:txBody>
        </p:sp>
        <p:pic>
          <p:nvPicPr>
            <p:cNvPr id="64" name="CustomIcon">
              <a:extLst>
                <a:ext uri="{FF2B5EF4-FFF2-40B4-BE49-F238E27FC236}">
                  <a16:creationId xmlns:a16="http://schemas.microsoft.com/office/drawing/2014/main" id="{4FBA4CA0-11B1-4F5A-BB3A-EACFB59E1CA4}"/>
                </a:ext>
              </a:extLst>
            </p:cNvPr>
            <p:cNvPicPr>
              <a:picLocks/>
            </p:cNvPicPr>
            <p:nvPr>
              <p:custDataLst>
                <p:tags r:id="rId14"/>
              </p:custDataLst>
            </p:nvPr>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3380274" y="5545631"/>
              <a:ext cx="265000" cy="265000"/>
            </a:xfrm>
            <a:prstGeom prst="rect">
              <a:avLst/>
            </a:prstGeom>
          </p:spPr>
        </p:pic>
      </p:grpSp>
      <p:sp>
        <p:nvSpPr>
          <p:cNvPr id="9" name="Rectangle 8">
            <a:extLst>
              <a:ext uri="{FF2B5EF4-FFF2-40B4-BE49-F238E27FC236}">
                <a16:creationId xmlns:a16="http://schemas.microsoft.com/office/drawing/2014/main" id="{4F44686D-4A10-4D8F-826B-E865E9A143CB}"/>
              </a:ext>
            </a:extLst>
          </p:cNvPr>
          <p:cNvSpPr/>
          <p:nvPr/>
        </p:nvSpPr>
        <p:spPr bwMode="auto">
          <a:xfrm>
            <a:off x="903818" y="908721"/>
            <a:ext cx="3092118" cy="5098138"/>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feld 3"/>
          <p:cNvSpPr>
            <a:spLocks/>
          </p:cNvSpPr>
          <p:nvPr/>
        </p:nvSpPr>
        <p:spPr bwMode="auto">
          <a:xfrm>
            <a:off x="1059165" y="1005787"/>
            <a:ext cx="2781425" cy="278707"/>
          </a:xfrm>
          <a:prstGeom prst="rect">
            <a:avLst/>
          </a:prstGeom>
          <a:noFill/>
          <a:ln>
            <a:noFill/>
          </a:ln>
        </p:spPr>
        <p:txBody>
          <a:bodyPr wrap="square" lIns="0" tIns="41359" rIns="82718" bIns="41359">
            <a:noAutofit/>
          </a:bodyPr>
          <a:lstStyle>
            <a:lvl1pPr>
              <a:defRPr sz="2400">
                <a:solidFill>
                  <a:schemeClr val="tx1"/>
                </a:solidFill>
                <a:latin typeface="MyriadRegular"/>
                <a:ea typeface="ＭＳ Ｐゴシック"/>
              </a:defRPr>
            </a:lvl1pPr>
            <a:lvl2pPr marL="742950" indent="-285750">
              <a:defRPr sz="2400">
                <a:solidFill>
                  <a:schemeClr val="tx1"/>
                </a:solidFill>
                <a:latin typeface="MyriadRegular"/>
                <a:ea typeface="ＭＳ Ｐゴシック"/>
              </a:defRPr>
            </a:lvl2pPr>
            <a:lvl3pPr marL="1143000" indent="-228600">
              <a:defRPr sz="2400">
                <a:solidFill>
                  <a:schemeClr val="tx1"/>
                </a:solidFill>
                <a:latin typeface="MyriadRegular"/>
                <a:ea typeface="ＭＳ Ｐゴシック"/>
              </a:defRPr>
            </a:lvl3pPr>
            <a:lvl4pPr marL="1600200" indent="-228600">
              <a:defRPr sz="2400">
                <a:solidFill>
                  <a:schemeClr val="tx1"/>
                </a:solidFill>
                <a:latin typeface="MyriadRegular"/>
                <a:ea typeface="ＭＳ Ｐゴシック"/>
              </a:defRPr>
            </a:lvl4pPr>
            <a:lvl5pPr marL="2057400" indent="-228600">
              <a:defRPr sz="2400">
                <a:solidFill>
                  <a:schemeClr val="tx1"/>
                </a:solidFill>
                <a:latin typeface="MyriadRegular"/>
                <a:ea typeface="ＭＳ Ｐゴシック"/>
              </a:defRPr>
            </a:lvl5pPr>
            <a:lvl6pPr marL="2514600" indent="-228600">
              <a:spcBef>
                <a:spcPts val="0"/>
              </a:spcBef>
              <a:spcAft>
                <a:spcPts val="0"/>
              </a:spcAft>
              <a:defRPr sz="2400">
                <a:solidFill>
                  <a:schemeClr val="tx1"/>
                </a:solidFill>
                <a:latin typeface="MyriadRegular"/>
                <a:ea typeface="ＭＳ Ｐゴシック"/>
              </a:defRPr>
            </a:lvl6pPr>
            <a:lvl7pPr marL="2971800" indent="-228600">
              <a:spcBef>
                <a:spcPts val="0"/>
              </a:spcBef>
              <a:spcAft>
                <a:spcPts val="0"/>
              </a:spcAft>
              <a:defRPr sz="2400">
                <a:solidFill>
                  <a:schemeClr val="tx1"/>
                </a:solidFill>
                <a:latin typeface="MyriadRegular"/>
                <a:ea typeface="ＭＳ Ｐゴシック"/>
              </a:defRPr>
            </a:lvl7pPr>
            <a:lvl8pPr marL="3429000" indent="-228600">
              <a:spcBef>
                <a:spcPts val="0"/>
              </a:spcBef>
              <a:spcAft>
                <a:spcPts val="0"/>
              </a:spcAft>
              <a:defRPr sz="2400">
                <a:solidFill>
                  <a:schemeClr val="tx1"/>
                </a:solidFill>
                <a:latin typeface="MyriadRegular"/>
                <a:ea typeface="ＭＳ Ｐゴシック"/>
              </a:defRPr>
            </a:lvl8pPr>
            <a:lvl9pPr marL="3886200" indent="-228600">
              <a:spcBef>
                <a:spcPts val="0"/>
              </a:spcBef>
              <a:spcAft>
                <a:spcPts val="0"/>
              </a:spcAft>
              <a:defRPr sz="2400">
                <a:solidFill>
                  <a:schemeClr val="tx1"/>
                </a:solidFill>
                <a:latin typeface="MyriadRegular"/>
                <a:ea typeface="ＭＳ Ｐゴシック"/>
              </a:defRPr>
            </a:lvl9pPr>
          </a:lstStyle>
          <a:p>
            <a:pPr>
              <a:spcAft>
                <a:spcPts val="543"/>
              </a:spcAft>
              <a:defRPr/>
            </a:pPr>
            <a:r>
              <a:rPr lang="de-DE" sz="1400" b="1" dirty="0">
                <a:solidFill>
                  <a:schemeClr val="accent1"/>
                </a:solidFill>
                <a:latin typeface="Arial"/>
                <a:cs typeface="Arial"/>
              </a:rPr>
              <a:t>Ansprechpartnerinnen F10</a:t>
            </a:r>
            <a:endParaRPr lang="de-DE" sz="1400" dirty="0">
              <a:solidFill>
                <a:schemeClr val="accent1"/>
              </a:solidFill>
              <a:latin typeface="Arial"/>
              <a:cs typeface="Arial"/>
            </a:endParaRPr>
          </a:p>
        </p:txBody>
      </p:sp>
      <p:cxnSp>
        <p:nvCxnSpPr>
          <p:cNvPr id="28" name="HorizontalLine 76">
            <a:extLst>
              <a:ext uri="{FF2B5EF4-FFF2-40B4-BE49-F238E27FC236}">
                <a16:creationId xmlns:a16="http://schemas.microsoft.com/office/drawing/2014/main" id="{FEEEBE33-BD07-4932-9A0A-BA7097B90793}"/>
              </a:ext>
            </a:extLst>
          </p:cNvPr>
          <p:cNvCxnSpPr>
            <a:cxnSpLocks/>
          </p:cNvCxnSpPr>
          <p:nvPr>
            <p:custDataLst>
              <p:tags r:id="rId7"/>
            </p:custDataLst>
          </p:nvPr>
        </p:nvCxnSpPr>
        <p:spPr bwMode="auto">
          <a:xfrm>
            <a:off x="1059165" y="1291744"/>
            <a:ext cx="2781425" cy="0"/>
          </a:xfrm>
          <a:prstGeom prst="line">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cxnSp>
      <p:grpSp>
        <p:nvGrpSpPr>
          <p:cNvPr id="7177" name="Group 7176">
            <a:extLst>
              <a:ext uri="{FF2B5EF4-FFF2-40B4-BE49-F238E27FC236}">
                <a16:creationId xmlns:a16="http://schemas.microsoft.com/office/drawing/2014/main" id="{09E714D6-543B-4647-AA77-F0284797F2AC}"/>
              </a:ext>
            </a:extLst>
          </p:cNvPr>
          <p:cNvGrpSpPr/>
          <p:nvPr/>
        </p:nvGrpSpPr>
        <p:grpSpPr>
          <a:xfrm>
            <a:off x="1059165" y="1529567"/>
            <a:ext cx="2781425" cy="1857369"/>
            <a:chOff x="6156176" y="1445975"/>
            <a:chExt cx="2781425" cy="1857369"/>
          </a:xfrm>
        </p:grpSpPr>
        <p:sp>
          <p:nvSpPr>
            <p:cNvPr id="5" name="Textfeld 3"/>
            <p:cNvSpPr>
              <a:spLocks/>
            </p:cNvSpPr>
            <p:nvPr/>
          </p:nvSpPr>
          <p:spPr bwMode="auto">
            <a:xfrm>
              <a:off x="7261969" y="1445975"/>
              <a:ext cx="1675632" cy="808780"/>
            </a:xfrm>
            <a:prstGeom prst="rect">
              <a:avLst/>
            </a:prstGeom>
            <a:noFill/>
            <a:ln>
              <a:noFill/>
            </a:ln>
          </p:spPr>
          <p:txBody>
            <a:bodyPr wrap="square" lIns="0" tIns="41359" rIns="82718" bIns="41359">
              <a:noAutofit/>
            </a:bodyPr>
            <a:lstStyle>
              <a:lvl1pPr>
                <a:defRPr sz="2400">
                  <a:solidFill>
                    <a:schemeClr val="tx1"/>
                  </a:solidFill>
                  <a:latin typeface="MyriadRegular"/>
                  <a:ea typeface="ＭＳ Ｐゴシック"/>
                </a:defRPr>
              </a:lvl1pPr>
              <a:lvl2pPr marL="742950" indent="-285750">
                <a:defRPr sz="2400">
                  <a:solidFill>
                    <a:schemeClr val="tx1"/>
                  </a:solidFill>
                  <a:latin typeface="MyriadRegular"/>
                  <a:ea typeface="ＭＳ Ｐゴシック"/>
                </a:defRPr>
              </a:lvl2pPr>
              <a:lvl3pPr marL="1143000" indent="-228600">
                <a:defRPr sz="2400">
                  <a:solidFill>
                    <a:schemeClr val="tx1"/>
                  </a:solidFill>
                  <a:latin typeface="MyriadRegular"/>
                  <a:ea typeface="ＭＳ Ｐゴシック"/>
                </a:defRPr>
              </a:lvl3pPr>
              <a:lvl4pPr marL="1600200" indent="-228600">
                <a:defRPr sz="2400">
                  <a:solidFill>
                    <a:schemeClr val="tx1"/>
                  </a:solidFill>
                  <a:latin typeface="MyriadRegular"/>
                  <a:ea typeface="ＭＳ Ｐゴシック"/>
                </a:defRPr>
              </a:lvl4pPr>
              <a:lvl5pPr marL="2057400" indent="-228600">
                <a:defRPr sz="2400">
                  <a:solidFill>
                    <a:schemeClr val="tx1"/>
                  </a:solidFill>
                  <a:latin typeface="MyriadRegular"/>
                  <a:ea typeface="ＭＳ Ｐゴシック"/>
                </a:defRPr>
              </a:lvl5pPr>
              <a:lvl6pPr marL="2514600" indent="-228600">
                <a:spcBef>
                  <a:spcPts val="0"/>
                </a:spcBef>
                <a:spcAft>
                  <a:spcPts val="0"/>
                </a:spcAft>
                <a:defRPr sz="2400">
                  <a:solidFill>
                    <a:schemeClr val="tx1"/>
                  </a:solidFill>
                  <a:latin typeface="MyriadRegular"/>
                  <a:ea typeface="ＭＳ Ｐゴシック"/>
                </a:defRPr>
              </a:lvl6pPr>
              <a:lvl7pPr marL="2971800" indent="-228600">
                <a:spcBef>
                  <a:spcPts val="0"/>
                </a:spcBef>
                <a:spcAft>
                  <a:spcPts val="0"/>
                </a:spcAft>
                <a:defRPr sz="2400">
                  <a:solidFill>
                    <a:schemeClr val="tx1"/>
                  </a:solidFill>
                  <a:latin typeface="MyriadRegular"/>
                  <a:ea typeface="ＭＳ Ｐゴシック"/>
                </a:defRPr>
              </a:lvl7pPr>
              <a:lvl8pPr marL="3429000" indent="-228600">
                <a:spcBef>
                  <a:spcPts val="0"/>
                </a:spcBef>
                <a:spcAft>
                  <a:spcPts val="0"/>
                </a:spcAft>
                <a:defRPr sz="2400">
                  <a:solidFill>
                    <a:schemeClr val="tx1"/>
                  </a:solidFill>
                  <a:latin typeface="MyriadRegular"/>
                  <a:ea typeface="ＭＳ Ｐゴシック"/>
                </a:defRPr>
              </a:lvl8pPr>
              <a:lvl9pPr marL="3886200" indent="-228600">
                <a:spcBef>
                  <a:spcPts val="0"/>
                </a:spcBef>
                <a:spcAft>
                  <a:spcPts val="0"/>
                </a:spcAft>
                <a:defRPr sz="2400">
                  <a:solidFill>
                    <a:schemeClr val="tx1"/>
                  </a:solidFill>
                  <a:latin typeface="MyriadRegular"/>
                  <a:ea typeface="ＭＳ Ｐゴシック"/>
                </a:defRPr>
              </a:lvl9pPr>
            </a:lstStyle>
            <a:p>
              <a:pPr>
                <a:spcAft>
                  <a:spcPts val="543"/>
                </a:spcAft>
                <a:defRPr/>
              </a:pPr>
              <a:r>
                <a:rPr lang="de-DE" sz="1400" b="1" dirty="0">
                  <a:latin typeface="Arial"/>
                  <a:cs typeface="Arial"/>
                </a:rPr>
                <a:t>Prof. Dr. Monika Engelen</a:t>
              </a:r>
            </a:p>
            <a:p>
              <a:pPr marL="228600">
                <a:spcAft>
                  <a:spcPts val="543"/>
                </a:spcAft>
                <a:defRPr/>
              </a:pPr>
              <a:r>
                <a:rPr lang="de-DE" sz="1400" dirty="0">
                  <a:latin typeface="Arial"/>
                  <a:cs typeface="Arial"/>
                </a:rPr>
                <a:t> [</a:t>
              </a:r>
              <a:r>
                <a:rPr lang="de-DE" sz="1400" dirty="0">
                  <a:latin typeface="Arial"/>
                  <a:cs typeface="Arial"/>
                  <a:hlinkClick r:id="rId33"/>
                </a:rPr>
                <a:t>E-Mail</a:t>
              </a:r>
              <a:r>
                <a:rPr lang="de-DE" sz="1400" dirty="0">
                  <a:latin typeface="Arial"/>
                  <a:cs typeface="Arial"/>
                </a:rPr>
                <a:t>]</a:t>
              </a:r>
              <a:endParaRPr lang="de-DE" dirty="0"/>
            </a:p>
            <a:p>
              <a:pPr>
                <a:spcAft>
                  <a:spcPts val="543"/>
                </a:spcAft>
                <a:defRPr/>
              </a:pPr>
              <a:r>
                <a:rPr lang="de-DE" sz="1400" dirty="0">
                  <a:latin typeface="Arial"/>
                  <a:cs typeface="Arial"/>
                </a:rPr>
                <a:t>Raum 2.237</a:t>
              </a:r>
              <a:endParaRPr dirty="0"/>
            </a:p>
          </p:txBody>
        </p:sp>
        <p:pic>
          <p:nvPicPr>
            <p:cNvPr id="30" name="Picture 29">
              <a:extLst>
                <a:ext uri="{FF2B5EF4-FFF2-40B4-BE49-F238E27FC236}">
                  <a16:creationId xmlns:a16="http://schemas.microsoft.com/office/drawing/2014/main" id="{07729E13-2A74-426A-BFBF-092A81865B3C}"/>
                </a:ext>
              </a:extLst>
            </p:cNvPr>
            <p:cNvPicPr>
              <a:picLocks/>
            </p:cNvPicPr>
            <p:nvPr/>
          </p:nvPicPr>
          <p:blipFill>
            <a:blip r:embed="rId34" cstate="email">
              <a:extLst>
                <a:ext uri="{28A0092B-C50C-407E-A947-70E740481C1C}">
                  <a14:useLocalDpi xmlns:a14="http://schemas.microsoft.com/office/drawing/2010/main"/>
                </a:ext>
              </a:extLst>
            </a:blip>
            <a:stretch>
              <a:fillRect/>
            </a:stretch>
          </p:blipFill>
          <p:spPr>
            <a:xfrm>
              <a:off x="6156176" y="1445975"/>
              <a:ext cx="905981" cy="1170408"/>
            </a:xfrm>
            <a:prstGeom prst="rect">
              <a:avLst/>
            </a:prstGeom>
          </p:spPr>
        </p:pic>
        <p:sp>
          <p:nvSpPr>
            <p:cNvPr id="32" name="Textfeld 3">
              <a:extLst>
                <a:ext uri="{FF2B5EF4-FFF2-40B4-BE49-F238E27FC236}">
                  <a16:creationId xmlns:a16="http://schemas.microsoft.com/office/drawing/2014/main" id="{1AEFA1F6-7FBC-4689-A423-E54C1231F34A}"/>
                </a:ext>
              </a:extLst>
            </p:cNvPr>
            <p:cNvSpPr>
              <a:spLocks/>
            </p:cNvSpPr>
            <p:nvPr/>
          </p:nvSpPr>
          <p:spPr bwMode="auto">
            <a:xfrm>
              <a:off x="6156176" y="2711103"/>
              <a:ext cx="2781425" cy="592241"/>
            </a:xfrm>
            <a:prstGeom prst="rect">
              <a:avLst/>
            </a:prstGeom>
            <a:noFill/>
            <a:ln>
              <a:noFill/>
            </a:ln>
          </p:spPr>
          <p:txBody>
            <a:bodyPr wrap="square" lIns="0" tIns="41359" rIns="82718" bIns="41359">
              <a:noAutofit/>
            </a:bodyPr>
            <a:lstStyle>
              <a:lvl1pPr>
                <a:defRPr sz="2400">
                  <a:solidFill>
                    <a:schemeClr val="tx1"/>
                  </a:solidFill>
                  <a:latin typeface="MyriadRegular"/>
                  <a:ea typeface="ＭＳ Ｐゴシック"/>
                </a:defRPr>
              </a:lvl1pPr>
              <a:lvl2pPr marL="742950" indent="-285750">
                <a:defRPr sz="2400">
                  <a:solidFill>
                    <a:schemeClr val="tx1"/>
                  </a:solidFill>
                  <a:latin typeface="MyriadRegular"/>
                  <a:ea typeface="ＭＳ Ｐゴシック"/>
                </a:defRPr>
              </a:lvl2pPr>
              <a:lvl3pPr marL="1143000" indent="-228600">
                <a:defRPr sz="2400">
                  <a:solidFill>
                    <a:schemeClr val="tx1"/>
                  </a:solidFill>
                  <a:latin typeface="MyriadRegular"/>
                  <a:ea typeface="ＭＳ Ｐゴシック"/>
                </a:defRPr>
              </a:lvl3pPr>
              <a:lvl4pPr marL="1600200" indent="-228600">
                <a:defRPr sz="2400">
                  <a:solidFill>
                    <a:schemeClr val="tx1"/>
                  </a:solidFill>
                  <a:latin typeface="MyriadRegular"/>
                  <a:ea typeface="ＭＳ Ｐゴシック"/>
                </a:defRPr>
              </a:lvl4pPr>
              <a:lvl5pPr marL="2057400" indent="-228600">
                <a:defRPr sz="2400">
                  <a:solidFill>
                    <a:schemeClr val="tx1"/>
                  </a:solidFill>
                  <a:latin typeface="MyriadRegular"/>
                  <a:ea typeface="ＭＳ Ｐゴシック"/>
                </a:defRPr>
              </a:lvl5pPr>
              <a:lvl6pPr marL="2514600" indent="-228600">
                <a:spcBef>
                  <a:spcPts val="0"/>
                </a:spcBef>
                <a:spcAft>
                  <a:spcPts val="0"/>
                </a:spcAft>
                <a:defRPr sz="2400">
                  <a:solidFill>
                    <a:schemeClr val="tx1"/>
                  </a:solidFill>
                  <a:latin typeface="MyriadRegular"/>
                  <a:ea typeface="ＭＳ Ｐゴシック"/>
                </a:defRPr>
              </a:lvl6pPr>
              <a:lvl7pPr marL="2971800" indent="-228600">
                <a:spcBef>
                  <a:spcPts val="0"/>
                </a:spcBef>
                <a:spcAft>
                  <a:spcPts val="0"/>
                </a:spcAft>
                <a:defRPr sz="2400">
                  <a:solidFill>
                    <a:schemeClr val="tx1"/>
                  </a:solidFill>
                  <a:latin typeface="MyriadRegular"/>
                  <a:ea typeface="ＭＳ Ｐゴシック"/>
                </a:defRPr>
              </a:lvl7pPr>
              <a:lvl8pPr marL="3429000" indent="-228600">
                <a:spcBef>
                  <a:spcPts val="0"/>
                </a:spcBef>
                <a:spcAft>
                  <a:spcPts val="0"/>
                </a:spcAft>
                <a:defRPr sz="2400">
                  <a:solidFill>
                    <a:schemeClr val="tx1"/>
                  </a:solidFill>
                  <a:latin typeface="MyriadRegular"/>
                  <a:ea typeface="ＭＳ Ｐゴシック"/>
                </a:defRPr>
              </a:lvl8pPr>
              <a:lvl9pPr marL="3886200" indent="-228600">
                <a:spcBef>
                  <a:spcPts val="0"/>
                </a:spcBef>
                <a:spcAft>
                  <a:spcPts val="0"/>
                </a:spcAft>
                <a:defRPr sz="2400">
                  <a:solidFill>
                    <a:schemeClr val="tx1"/>
                  </a:solidFill>
                  <a:latin typeface="MyriadRegular"/>
                  <a:ea typeface="ＭＳ Ｐゴシック"/>
                </a:defRPr>
              </a:lvl9pPr>
            </a:lstStyle>
            <a:p>
              <a:pPr>
                <a:spcAft>
                  <a:spcPts val="543"/>
                </a:spcAft>
                <a:defRPr/>
              </a:pPr>
              <a:r>
                <a:rPr lang="de-DE" sz="1400" dirty="0">
                  <a:latin typeface="Arial"/>
                  <a:cs typeface="Arial"/>
                </a:rPr>
                <a:t>IBAL Institutsdirektorin und Entrepreneurship Beauftragte</a:t>
              </a:r>
              <a:endParaRPr dirty="0"/>
            </a:p>
          </p:txBody>
        </p:sp>
        <p:pic>
          <p:nvPicPr>
            <p:cNvPr id="74" name="CustomIcon">
              <a:extLst>
                <a:ext uri="{FF2B5EF4-FFF2-40B4-BE49-F238E27FC236}">
                  <a16:creationId xmlns:a16="http://schemas.microsoft.com/office/drawing/2014/main" id="{FF8A91E6-1A67-4ACB-BB9E-8F78E2FCCEE3}"/>
                </a:ext>
              </a:extLst>
            </p:cNvPr>
            <p:cNvPicPr>
              <a:picLocks/>
            </p:cNvPicPr>
            <p:nvPr>
              <p:custDataLst>
                <p:tags r:id="rId11"/>
              </p:custDataLst>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7261969" y="1990067"/>
              <a:ext cx="197744" cy="197744"/>
            </a:xfrm>
            <a:prstGeom prst="rect">
              <a:avLst/>
            </a:prstGeom>
          </p:spPr>
        </p:pic>
      </p:grpSp>
      <p:cxnSp>
        <p:nvCxnSpPr>
          <p:cNvPr id="2" name="HorizontalLine 76">
            <a:extLst>
              <a:ext uri="{FF2B5EF4-FFF2-40B4-BE49-F238E27FC236}">
                <a16:creationId xmlns:a16="http://schemas.microsoft.com/office/drawing/2014/main" id="{D0313C9D-10EA-9FC1-F304-9791C7597F28}"/>
              </a:ext>
            </a:extLst>
          </p:cNvPr>
          <p:cNvCxnSpPr>
            <a:cxnSpLocks/>
          </p:cNvCxnSpPr>
          <p:nvPr>
            <p:custDataLst>
              <p:tags r:id="rId8"/>
            </p:custDataLst>
          </p:nvPr>
        </p:nvCxnSpPr>
        <p:spPr bwMode="auto">
          <a:xfrm>
            <a:off x="1059165" y="3711701"/>
            <a:ext cx="2781425" cy="0"/>
          </a:xfrm>
          <a:prstGeom prst="line">
            <a:avLst/>
          </a:prstGeom>
          <a:ln w="9525">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D102AD6B-7805-81C9-BF14-A6F6F4C1F830}"/>
              </a:ext>
            </a:extLst>
          </p:cNvPr>
          <p:cNvGrpSpPr/>
          <p:nvPr/>
        </p:nvGrpSpPr>
        <p:grpSpPr>
          <a:xfrm>
            <a:off x="1059165" y="3918394"/>
            <a:ext cx="2781425" cy="1958878"/>
            <a:chOff x="6156176" y="3862582"/>
            <a:chExt cx="2781425" cy="1958878"/>
          </a:xfrm>
        </p:grpSpPr>
        <p:sp>
          <p:nvSpPr>
            <p:cNvPr id="6" name="Textfeld 3">
              <a:extLst>
                <a:ext uri="{FF2B5EF4-FFF2-40B4-BE49-F238E27FC236}">
                  <a16:creationId xmlns:a16="http://schemas.microsoft.com/office/drawing/2014/main" id="{E67D7A1D-0AA3-D24B-E419-E79A659F79D2}"/>
                </a:ext>
              </a:extLst>
            </p:cNvPr>
            <p:cNvSpPr>
              <a:spLocks/>
            </p:cNvSpPr>
            <p:nvPr/>
          </p:nvSpPr>
          <p:spPr bwMode="auto">
            <a:xfrm>
              <a:off x="7261969" y="3862582"/>
              <a:ext cx="1675632" cy="808780"/>
            </a:xfrm>
            <a:prstGeom prst="rect">
              <a:avLst/>
            </a:prstGeom>
            <a:noFill/>
            <a:ln>
              <a:noFill/>
            </a:ln>
          </p:spPr>
          <p:txBody>
            <a:bodyPr wrap="square" lIns="0" tIns="41359" rIns="82718" bIns="41359">
              <a:noAutofit/>
            </a:bodyPr>
            <a:lstStyle>
              <a:lvl1pPr>
                <a:defRPr sz="2400">
                  <a:solidFill>
                    <a:schemeClr val="tx1"/>
                  </a:solidFill>
                  <a:latin typeface="MyriadRegular"/>
                  <a:ea typeface="ＭＳ Ｐゴシック"/>
                </a:defRPr>
              </a:lvl1pPr>
              <a:lvl2pPr marL="742950" indent="-285750">
                <a:defRPr sz="2400">
                  <a:solidFill>
                    <a:schemeClr val="tx1"/>
                  </a:solidFill>
                  <a:latin typeface="MyriadRegular"/>
                  <a:ea typeface="ＭＳ Ｐゴシック"/>
                </a:defRPr>
              </a:lvl2pPr>
              <a:lvl3pPr marL="1143000" indent="-228600">
                <a:defRPr sz="2400">
                  <a:solidFill>
                    <a:schemeClr val="tx1"/>
                  </a:solidFill>
                  <a:latin typeface="MyriadRegular"/>
                  <a:ea typeface="ＭＳ Ｐゴシック"/>
                </a:defRPr>
              </a:lvl3pPr>
              <a:lvl4pPr marL="1600200" indent="-228600">
                <a:defRPr sz="2400">
                  <a:solidFill>
                    <a:schemeClr val="tx1"/>
                  </a:solidFill>
                  <a:latin typeface="MyriadRegular"/>
                  <a:ea typeface="ＭＳ Ｐゴシック"/>
                </a:defRPr>
              </a:lvl4pPr>
              <a:lvl5pPr marL="2057400" indent="-228600">
                <a:defRPr sz="2400">
                  <a:solidFill>
                    <a:schemeClr val="tx1"/>
                  </a:solidFill>
                  <a:latin typeface="MyriadRegular"/>
                  <a:ea typeface="ＭＳ Ｐゴシック"/>
                </a:defRPr>
              </a:lvl5pPr>
              <a:lvl6pPr marL="2514600" indent="-228600">
                <a:spcBef>
                  <a:spcPts val="0"/>
                </a:spcBef>
                <a:spcAft>
                  <a:spcPts val="0"/>
                </a:spcAft>
                <a:defRPr sz="2400">
                  <a:solidFill>
                    <a:schemeClr val="tx1"/>
                  </a:solidFill>
                  <a:latin typeface="MyriadRegular"/>
                  <a:ea typeface="ＭＳ Ｐゴシック"/>
                </a:defRPr>
              </a:lvl6pPr>
              <a:lvl7pPr marL="2971800" indent="-228600">
                <a:spcBef>
                  <a:spcPts val="0"/>
                </a:spcBef>
                <a:spcAft>
                  <a:spcPts val="0"/>
                </a:spcAft>
                <a:defRPr sz="2400">
                  <a:solidFill>
                    <a:schemeClr val="tx1"/>
                  </a:solidFill>
                  <a:latin typeface="MyriadRegular"/>
                  <a:ea typeface="ＭＳ Ｐゴシック"/>
                </a:defRPr>
              </a:lvl7pPr>
              <a:lvl8pPr marL="3429000" indent="-228600">
                <a:spcBef>
                  <a:spcPts val="0"/>
                </a:spcBef>
                <a:spcAft>
                  <a:spcPts val="0"/>
                </a:spcAft>
                <a:defRPr sz="2400">
                  <a:solidFill>
                    <a:schemeClr val="tx1"/>
                  </a:solidFill>
                  <a:latin typeface="MyriadRegular"/>
                  <a:ea typeface="ＭＳ Ｐゴシック"/>
                </a:defRPr>
              </a:lvl8pPr>
              <a:lvl9pPr marL="3886200" indent="-228600">
                <a:spcBef>
                  <a:spcPts val="0"/>
                </a:spcBef>
                <a:spcAft>
                  <a:spcPts val="0"/>
                </a:spcAft>
                <a:defRPr sz="2400">
                  <a:solidFill>
                    <a:schemeClr val="tx1"/>
                  </a:solidFill>
                  <a:latin typeface="MyriadRegular"/>
                  <a:ea typeface="ＭＳ Ｐゴシック"/>
                </a:defRPr>
              </a:lvl9pPr>
            </a:lstStyle>
            <a:p>
              <a:pPr>
                <a:spcAft>
                  <a:spcPts val="543"/>
                </a:spcAft>
                <a:defRPr/>
              </a:pPr>
              <a:r>
                <a:rPr lang="de-DE" sz="1400" b="1" dirty="0">
                  <a:latin typeface="Arial"/>
                  <a:cs typeface="Arial"/>
                </a:rPr>
                <a:t>Victor Trofimov</a:t>
              </a:r>
            </a:p>
            <a:p>
              <a:pPr marL="228600">
                <a:spcAft>
                  <a:spcPts val="543"/>
                </a:spcAft>
                <a:defRPr/>
              </a:pPr>
              <a:r>
                <a:rPr lang="de-DE" sz="1400" dirty="0">
                  <a:latin typeface="Arial"/>
                  <a:cs typeface="Arial"/>
                </a:rPr>
                <a:t> [</a:t>
              </a:r>
              <a:r>
                <a:rPr lang="de-DE" sz="1400" dirty="0">
                  <a:latin typeface="Arial"/>
                  <a:cs typeface="Arial"/>
                  <a:hlinkClick r:id="rId35"/>
                </a:rPr>
                <a:t>E-Mail</a:t>
              </a:r>
              <a:r>
                <a:rPr lang="de-DE" sz="1400" dirty="0">
                  <a:latin typeface="Arial"/>
                  <a:cs typeface="Arial"/>
                </a:rPr>
                <a:t>]</a:t>
              </a:r>
              <a:endParaRPr lang="de-DE" sz="1100" dirty="0"/>
            </a:p>
            <a:p>
              <a:pPr>
                <a:spcAft>
                  <a:spcPts val="543"/>
                </a:spcAft>
                <a:defRPr/>
              </a:pPr>
              <a:r>
                <a:rPr lang="de-DE" sz="1400" dirty="0">
                  <a:latin typeface="Arial"/>
                  <a:cs typeface="Arial"/>
                </a:rPr>
                <a:t>Raum 2.221</a:t>
              </a:r>
              <a:endParaRPr dirty="0"/>
            </a:p>
          </p:txBody>
        </p:sp>
        <p:sp>
          <p:nvSpPr>
            <p:cNvPr id="7" name="Textfeld 3">
              <a:extLst>
                <a:ext uri="{FF2B5EF4-FFF2-40B4-BE49-F238E27FC236}">
                  <a16:creationId xmlns:a16="http://schemas.microsoft.com/office/drawing/2014/main" id="{23F79DA8-A7C1-D462-C1CD-AA26159AA74A}"/>
                </a:ext>
              </a:extLst>
            </p:cNvPr>
            <p:cNvSpPr>
              <a:spLocks/>
            </p:cNvSpPr>
            <p:nvPr/>
          </p:nvSpPr>
          <p:spPr bwMode="auto">
            <a:xfrm>
              <a:off x="6156176" y="5229219"/>
              <a:ext cx="2781425" cy="592241"/>
            </a:xfrm>
            <a:prstGeom prst="rect">
              <a:avLst/>
            </a:prstGeom>
            <a:noFill/>
            <a:ln>
              <a:noFill/>
            </a:ln>
          </p:spPr>
          <p:txBody>
            <a:bodyPr wrap="square" lIns="0" tIns="41359" rIns="82718" bIns="41359">
              <a:noAutofit/>
            </a:bodyPr>
            <a:lstStyle>
              <a:lvl1pPr>
                <a:defRPr sz="2400">
                  <a:solidFill>
                    <a:schemeClr val="tx1"/>
                  </a:solidFill>
                  <a:latin typeface="MyriadRegular"/>
                  <a:ea typeface="ＭＳ Ｐゴシック"/>
                </a:defRPr>
              </a:lvl1pPr>
              <a:lvl2pPr marL="742950" indent="-285750">
                <a:defRPr sz="2400">
                  <a:solidFill>
                    <a:schemeClr val="tx1"/>
                  </a:solidFill>
                  <a:latin typeface="MyriadRegular"/>
                  <a:ea typeface="ＭＳ Ｐゴシック"/>
                </a:defRPr>
              </a:lvl2pPr>
              <a:lvl3pPr marL="1143000" indent="-228600">
                <a:defRPr sz="2400">
                  <a:solidFill>
                    <a:schemeClr val="tx1"/>
                  </a:solidFill>
                  <a:latin typeface="MyriadRegular"/>
                  <a:ea typeface="ＭＳ Ｐゴシック"/>
                </a:defRPr>
              </a:lvl3pPr>
              <a:lvl4pPr marL="1600200" indent="-228600">
                <a:defRPr sz="2400">
                  <a:solidFill>
                    <a:schemeClr val="tx1"/>
                  </a:solidFill>
                  <a:latin typeface="MyriadRegular"/>
                  <a:ea typeface="ＭＳ Ｐゴシック"/>
                </a:defRPr>
              </a:lvl4pPr>
              <a:lvl5pPr marL="2057400" indent="-228600">
                <a:defRPr sz="2400">
                  <a:solidFill>
                    <a:schemeClr val="tx1"/>
                  </a:solidFill>
                  <a:latin typeface="MyriadRegular"/>
                  <a:ea typeface="ＭＳ Ｐゴシック"/>
                </a:defRPr>
              </a:lvl5pPr>
              <a:lvl6pPr marL="2514600" indent="-228600">
                <a:spcBef>
                  <a:spcPts val="0"/>
                </a:spcBef>
                <a:spcAft>
                  <a:spcPts val="0"/>
                </a:spcAft>
                <a:defRPr sz="2400">
                  <a:solidFill>
                    <a:schemeClr val="tx1"/>
                  </a:solidFill>
                  <a:latin typeface="MyriadRegular"/>
                  <a:ea typeface="ＭＳ Ｐゴシック"/>
                </a:defRPr>
              </a:lvl6pPr>
              <a:lvl7pPr marL="2971800" indent="-228600">
                <a:spcBef>
                  <a:spcPts val="0"/>
                </a:spcBef>
                <a:spcAft>
                  <a:spcPts val="0"/>
                </a:spcAft>
                <a:defRPr sz="2400">
                  <a:solidFill>
                    <a:schemeClr val="tx1"/>
                  </a:solidFill>
                  <a:latin typeface="MyriadRegular"/>
                  <a:ea typeface="ＭＳ Ｐゴシック"/>
                </a:defRPr>
              </a:lvl7pPr>
              <a:lvl8pPr marL="3429000" indent="-228600">
                <a:spcBef>
                  <a:spcPts val="0"/>
                </a:spcBef>
                <a:spcAft>
                  <a:spcPts val="0"/>
                </a:spcAft>
                <a:defRPr sz="2400">
                  <a:solidFill>
                    <a:schemeClr val="tx1"/>
                  </a:solidFill>
                  <a:latin typeface="MyriadRegular"/>
                  <a:ea typeface="ＭＳ Ｐゴシック"/>
                </a:defRPr>
              </a:lvl8pPr>
              <a:lvl9pPr marL="3886200" indent="-228600">
                <a:spcBef>
                  <a:spcPts val="0"/>
                </a:spcBef>
                <a:spcAft>
                  <a:spcPts val="0"/>
                </a:spcAft>
                <a:defRPr sz="2400">
                  <a:solidFill>
                    <a:schemeClr val="tx1"/>
                  </a:solidFill>
                  <a:latin typeface="MyriadRegular"/>
                  <a:ea typeface="ＭＳ Ｐゴシック"/>
                </a:defRPr>
              </a:lvl9pPr>
            </a:lstStyle>
            <a:p>
              <a:pPr>
                <a:spcAft>
                  <a:spcPts val="543"/>
                </a:spcAft>
                <a:defRPr/>
              </a:pPr>
              <a:r>
                <a:rPr lang="de-DE" sz="1400" dirty="0">
                  <a:latin typeface="Arial"/>
                  <a:cs typeface="Arial"/>
                </a:rPr>
                <a:t>Wissenschaftlicher Mitarbeiter am IBAL</a:t>
              </a:r>
            </a:p>
          </p:txBody>
        </p:sp>
        <p:pic>
          <p:nvPicPr>
            <p:cNvPr id="11" name="CustomIcon">
              <a:extLst>
                <a:ext uri="{FF2B5EF4-FFF2-40B4-BE49-F238E27FC236}">
                  <a16:creationId xmlns:a16="http://schemas.microsoft.com/office/drawing/2014/main" id="{D2B519EE-D455-3B6D-FF53-3B40CE024A22}"/>
                </a:ext>
              </a:extLst>
            </p:cNvPr>
            <p:cNvPicPr>
              <a:picLocks/>
            </p:cNvPicPr>
            <p:nvPr>
              <p:custDataLst>
                <p:tags r:id="rId10"/>
              </p:custDataLst>
            </p:nvPr>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7261969" y="4184081"/>
              <a:ext cx="197744" cy="197744"/>
            </a:xfrm>
            <a:prstGeom prst="rect">
              <a:avLst/>
            </a:prstGeom>
          </p:spPr>
        </p:pic>
      </p:grpSp>
      <p:pic>
        <p:nvPicPr>
          <p:cNvPr id="13" name="Picture 12">
            <a:extLst>
              <a:ext uri="{FF2B5EF4-FFF2-40B4-BE49-F238E27FC236}">
                <a16:creationId xmlns:a16="http://schemas.microsoft.com/office/drawing/2014/main" id="{D055879C-DAF7-252E-203F-B5FBE25A9DFF}"/>
              </a:ext>
            </a:extLst>
          </p:cNvPr>
          <p:cNvPicPr>
            <a:picLocks noChangeAspect="1"/>
          </p:cNvPicPr>
          <p:nvPr/>
        </p:nvPicPr>
        <p:blipFill rotWithShape="1">
          <a:blip r:embed="rId36"/>
          <a:srcRect b="14422"/>
          <a:stretch/>
        </p:blipFill>
        <p:spPr bwMode="auto">
          <a:xfrm>
            <a:off x="1059166" y="3802142"/>
            <a:ext cx="905980" cy="1158124"/>
          </a:xfrm>
          <a:prstGeom prst="rect">
            <a:avLst/>
          </a:prstGeom>
        </p:spPr>
      </p:pic>
      <p:cxnSp>
        <p:nvCxnSpPr>
          <p:cNvPr id="14" name="HorizontalLine 76">
            <a:extLst>
              <a:ext uri="{FF2B5EF4-FFF2-40B4-BE49-F238E27FC236}">
                <a16:creationId xmlns:a16="http://schemas.microsoft.com/office/drawing/2014/main" id="{35296DEC-8EC3-624C-ACE0-B597F598C86E}"/>
              </a:ext>
            </a:extLst>
          </p:cNvPr>
          <p:cNvCxnSpPr>
            <a:cxnSpLocks/>
          </p:cNvCxnSpPr>
          <p:nvPr>
            <p:custDataLst>
              <p:tags r:id="rId9"/>
            </p:custDataLst>
          </p:nvPr>
        </p:nvCxnSpPr>
        <p:spPr bwMode="auto">
          <a:xfrm>
            <a:off x="1059165" y="3501008"/>
            <a:ext cx="2781425" cy="0"/>
          </a:xfrm>
          <a:prstGeom prst="line">
            <a:avLst/>
          </a:prstGeom>
          <a:ln w="9525">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val="739671650"/>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name="think-cell Slide" r:id="rId18" imgW="0" imgH="0" progId="TCLayout.ActiveDocument.1">
                  <p:embed/>
                </p:oleObj>
              </mc:Choice>
              <mc:Fallback>
                <p:oleObj name="think-cell Slide" r:id="rId18" imgW="0" imgH="0" progId="TCLayout.ActiveDocument.1">
                  <p:embed/>
                  <p:pic>
                    <p:nvPicPr>
                      <p:cNvPr id="19" name=""/>
                      <p:cNvPicPr/>
                      <p:nvPr/>
                    </p:nvPicPr>
                    <p:blipFill>
                      <a:blip r:embed="rId19"/>
                      <a:stretch/>
                    </p:blipFill>
                    <p:spPr bwMode="auto">
                      <a:xfrm>
                        <a:off x="1587" y="1587"/>
                        <a:ext cx="1587" cy="1587"/>
                      </a:xfrm>
                      <a:prstGeom prst="rect">
                        <a:avLst/>
                      </a:prstGeom>
                    </p:spPr>
                  </p:pic>
                </p:oleObj>
              </mc:Fallback>
            </mc:AlternateContent>
          </a:graphicData>
        </a:graphic>
      </p:graphicFrame>
      <p:sp>
        <p:nvSpPr>
          <p:cNvPr id="5" name="Titel 2"/>
          <p:cNvSpPr>
            <a:spLocks noGrp="1"/>
          </p:cNvSpPr>
          <p:nvPr>
            <p:ph type="title"/>
          </p:nvPr>
        </p:nvSpPr>
        <p:spPr bwMode="auto">
          <a:xfrm>
            <a:off x="903817" y="368592"/>
            <a:ext cx="8057620" cy="875752"/>
          </a:xfrm>
        </p:spPr>
        <p:txBody>
          <a:bodyPr vert="horz">
            <a:noAutofit/>
          </a:bodyPr>
          <a:lstStyle/>
          <a:p>
            <a:pPr>
              <a:defRPr/>
            </a:pPr>
            <a:r>
              <a:rPr lang="de-DE" sz="2000" dirty="0"/>
              <a:t>Die Inhalte des Pitch-Decks für eine Bewerbung sollten 6, idealerweise 9 Aspekte adressieren</a:t>
            </a:r>
            <a:endParaRPr dirty="0"/>
          </a:p>
        </p:txBody>
      </p:sp>
      <p:sp>
        <p:nvSpPr>
          <p:cNvPr id="66" name="Textplatzhalter 1">
            <a:extLst>
              <a:ext uri="{FF2B5EF4-FFF2-40B4-BE49-F238E27FC236}">
                <a16:creationId xmlns:a16="http://schemas.microsoft.com/office/drawing/2014/main" id="{9FDC0508-8085-4CCD-B546-2452AFC0F3C6}"/>
              </a:ext>
            </a:extLst>
          </p:cNvPr>
          <p:cNvSpPr>
            <a:spLocks/>
          </p:cNvSpPr>
          <p:nvPr/>
        </p:nvSpPr>
        <p:spPr bwMode="auto">
          <a:xfrm>
            <a:off x="903818" y="1178740"/>
            <a:ext cx="1937457" cy="224014"/>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b="1" dirty="0">
                <a:solidFill>
                  <a:schemeClr val="accent1"/>
                </a:solidFill>
              </a:rPr>
              <a:t>Aspekt</a:t>
            </a:r>
            <a:endParaRPr lang="de-DE" sz="1300" dirty="0">
              <a:solidFill>
                <a:schemeClr val="accent1"/>
              </a:solidFill>
            </a:endParaRPr>
          </a:p>
        </p:txBody>
      </p:sp>
      <p:sp>
        <p:nvSpPr>
          <p:cNvPr id="67" name="Textplatzhalter 1">
            <a:extLst>
              <a:ext uri="{FF2B5EF4-FFF2-40B4-BE49-F238E27FC236}">
                <a16:creationId xmlns:a16="http://schemas.microsoft.com/office/drawing/2014/main" id="{22213DAB-513D-4247-AA58-2E1B0408F529}"/>
              </a:ext>
            </a:extLst>
          </p:cNvPr>
          <p:cNvSpPr>
            <a:spLocks/>
          </p:cNvSpPr>
          <p:nvPr/>
        </p:nvSpPr>
        <p:spPr bwMode="auto">
          <a:xfrm>
            <a:off x="2677254" y="1171616"/>
            <a:ext cx="5175917" cy="231138"/>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b="1" dirty="0">
                <a:solidFill>
                  <a:schemeClr val="accent1"/>
                </a:solidFill>
              </a:rPr>
              <a:t>Beispiele für zu beantwortende Fragen</a:t>
            </a:r>
            <a:endParaRPr sz="1300" dirty="0">
              <a:solidFill>
                <a:schemeClr val="accent1"/>
              </a:solidFill>
            </a:endParaRPr>
          </a:p>
        </p:txBody>
      </p:sp>
      <p:cxnSp>
        <p:nvCxnSpPr>
          <p:cNvPr id="76" name="HorizontalLine 76">
            <a:extLst>
              <a:ext uri="{FF2B5EF4-FFF2-40B4-BE49-F238E27FC236}">
                <a16:creationId xmlns:a16="http://schemas.microsoft.com/office/drawing/2014/main" id="{FEFFF3A1-33CE-4F7F-BFC0-43B00DF5556D}"/>
              </a:ext>
            </a:extLst>
          </p:cNvPr>
          <p:cNvCxnSpPr>
            <a:cxnSpLocks/>
          </p:cNvCxnSpPr>
          <p:nvPr>
            <p:custDataLst>
              <p:tags r:id="rId1"/>
            </p:custDataLst>
          </p:nvPr>
        </p:nvCxnSpPr>
        <p:spPr bwMode="auto">
          <a:xfrm>
            <a:off x="903817" y="1412776"/>
            <a:ext cx="8057620" cy="0"/>
          </a:xfrm>
          <a:prstGeom prst="line">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80" name="HorizontalLine 76">
            <a:extLst>
              <a:ext uri="{FF2B5EF4-FFF2-40B4-BE49-F238E27FC236}">
                <a16:creationId xmlns:a16="http://schemas.microsoft.com/office/drawing/2014/main" id="{3045EACD-5C5C-46A5-9B02-E4DCC08D2B40}"/>
              </a:ext>
            </a:extLst>
          </p:cNvPr>
          <p:cNvCxnSpPr>
            <a:cxnSpLocks/>
          </p:cNvCxnSpPr>
          <p:nvPr>
            <p:custDataLst>
              <p:tags r:id="rId2"/>
            </p:custDataLst>
          </p:nvPr>
        </p:nvCxnSpPr>
        <p:spPr bwMode="auto">
          <a:xfrm>
            <a:off x="903819" y="4414932"/>
            <a:ext cx="7988661" cy="0"/>
          </a:xfrm>
          <a:prstGeom prst="line">
            <a:avLst/>
          </a:prstGeom>
          <a:ln w="9525">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pic>
        <p:nvPicPr>
          <p:cNvPr id="93" name="CustomIcon">
            <a:extLst>
              <a:ext uri="{FF2B5EF4-FFF2-40B4-BE49-F238E27FC236}">
                <a16:creationId xmlns:a16="http://schemas.microsoft.com/office/drawing/2014/main" id="{5963269D-5264-4273-8899-22AF27D8047C}"/>
              </a:ext>
            </a:extLst>
          </p:cNvPr>
          <p:cNvPicPr>
            <a:picLocks noChangeAspect="1"/>
          </p:cNvPicPr>
          <p:nvPr>
            <p:custDataLst>
              <p:tags r:id="rId3"/>
            </p:custDataLst>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8389040" y="4538747"/>
            <a:ext cx="249566" cy="249566"/>
          </a:xfrm>
          <a:prstGeom prst="rect">
            <a:avLst/>
          </a:prstGeom>
        </p:spPr>
      </p:pic>
      <p:grpSp>
        <p:nvGrpSpPr>
          <p:cNvPr id="96" name="Group 95">
            <a:extLst>
              <a:ext uri="{FF2B5EF4-FFF2-40B4-BE49-F238E27FC236}">
                <a16:creationId xmlns:a16="http://schemas.microsoft.com/office/drawing/2014/main" id="{5D8F7782-E840-4CB9-A8C6-9796ADBEFFDF}"/>
              </a:ext>
            </a:extLst>
          </p:cNvPr>
          <p:cNvGrpSpPr/>
          <p:nvPr/>
        </p:nvGrpSpPr>
        <p:grpSpPr>
          <a:xfrm>
            <a:off x="8066152" y="1052736"/>
            <a:ext cx="895285" cy="359422"/>
            <a:chOff x="8072843" y="198037"/>
            <a:chExt cx="895285" cy="359422"/>
          </a:xfrm>
        </p:grpSpPr>
        <p:pic>
          <p:nvPicPr>
            <p:cNvPr id="94" name="CustomIcon">
              <a:extLst>
                <a:ext uri="{FF2B5EF4-FFF2-40B4-BE49-F238E27FC236}">
                  <a16:creationId xmlns:a16="http://schemas.microsoft.com/office/drawing/2014/main" id="{6792929A-613D-4745-9D06-5A713E8A5C5A}"/>
                </a:ext>
              </a:extLst>
            </p:cNvPr>
            <p:cNvPicPr>
              <a:picLocks noChangeAspect="1"/>
            </p:cNvPicPr>
            <p:nvPr>
              <p:custDataLst>
                <p:tags r:id="rId15"/>
              </p:custDataLst>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8072843" y="241842"/>
              <a:ext cx="174030" cy="174030"/>
            </a:xfrm>
            <a:prstGeom prst="rect">
              <a:avLst/>
            </a:prstGeom>
          </p:spPr>
        </p:pic>
        <p:sp>
          <p:nvSpPr>
            <p:cNvPr id="95" name="Textplatzhalter 1">
              <a:extLst>
                <a:ext uri="{FF2B5EF4-FFF2-40B4-BE49-F238E27FC236}">
                  <a16:creationId xmlns:a16="http://schemas.microsoft.com/office/drawing/2014/main" id="{D9EE80F9-F66C-4FE7-ABD6-39C1FA573121}"/>
                </a:ext>
              </a:extLst>
            </p:cNvPr>
            <p:cNvSpPr>
              <a:spLocks/>
            </p:cNvSpPr>
            <p:nvPr/>
          </p:nvSpPr>
          <p:spPr bwMode="auto">
            <a:xfrm>
              <a:off x="8315830" y="198037"/>
              <a:ext cx="652298" cy="359422"/>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000" i="1" dirty="0">
                  <a:solidFill>
                    <a:schemeClr val="accent1"/>
                  </a:solidFill>
                </a:rPr>
                <a:t>Optionaler Aspekt</a:t>
              </a:r>
              <a:endParaRPr sz="1000" i="1" dirty="0">
                <a:solidFill>
                  <a:schemeClr val="accent1"/>
                </a:solidFill>
              </a:endParaRPr>
            </a:p>
          </p:txBody>
        </p:sp>
      </p:grpSp>
      <p:pic>
        <p:nvPicPr>
          <p:cNvPr id="97" name="CustomIcon">
            <a:extLst>
              <a:ext uri="{FF2B5EF4-FFF2-40B4-BE49-F238E27FC236}">
                <a16:creationId xmlns:a16="http://schemas.microsoft.com/office/drawing/2014/main" id="{EE8D78D0-EFEE-4AF8-892F-8066FF927B1B}"/>
              </a:ext>
            </a:extLst>
          </p:cNvPr>
          <p:cNvPicPr>
            <a:picLocks noChangeAspect="1"/>
          </p:cNvPicPr>
          <p:nvPr>
            <p:custDataLst>
              <p:tags r:id="rId4"/>
            </p:custDataLst>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8385722" y="5551762"/>
            <a:ext cx="249566" cy="249566"/>
          </a:xfrm>
          <a:prstGeom prst="rect">
            <a:avLst/>
          </a:prstGeom>
        </p:spPr>
      </p:pic>
      <p:sp>
        <p:nvSpPr>
          <p:cNvPr id="7" name="Textplatzhalter 1"/>
          <p:cNvSpPr>
            <a:spLocks/>
          </p:cNvSpPr>
          <p:nvPr/>
        </p:nvSpPr>
        <p:spPr bwMode="auto">
          <a:xfrm>
            <a:off x="2677254" y="1499361"/>
            <a:ext cx="5552919" cy="450060"/>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dirty="0"/>
              <a:t>Wie kann Ihre Geschäftsidee kurz und prägnant beschrieben werden?</a:t>
            </a:r>
            <a:endParaRPr sz="1300" dirty="0"/>
          </a:p>
        </p:txBody>
      </p:sp>
      <p:sp>
        <p:nvSpPr>
          <p:cNvPr id="6" name="Textplatzhalter 1"/>
          <p:cNvSpPr>
            <a:spLocks/>
          </p:cNvSpPr>
          <p:nvPr/>
        </p:nvSpPr>
        <p:spPr bwMode="auto">
          <a:xfrm>
            <a:off x="903817" y="1499361"/>
            <a:ext cx="1651959" cy="450060"/>
          </a:xfrm>
          <a:prstGeom prst="rect">
            <a:avLst/>
          </a:prstGeom>
          <a:solidFill>
            <a:schemeClr val="bg1"/>
          </a:solidFill>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b="1" dirty="0"/>
              <a:t>Einstieg / Elevator Pitch</a:t>
            </a:r>
            <a:endParaRPr lang="de-DE" sz="1300" dirty="0"/>
          </a:p>
        </p:txBody>
      </p:sp>
      <p:sp>
        <p:nvSpPr>
          <p:cNvPr id="9" name="Textplatzhalter 1"/>
          <p:cNvSpPr>
            <a:spLocks/>
          </p:cNvSpPr>
          <p:nvPr/>
        </p:nvSpPr>
        <p:spPr bwMode="auto">
          <a:xfrm>
            <a:off x="2677254" y="1993380"/>
            <a:ext cx="5552919" cy="450060"/>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dirty="0"/>
              <a:t>Was für ein Problem wollen Sie lösen? Wie ist Ihnen das Problem aufgefallen? Wen betrifft das Problem?</a:t>
            </a:r>
          </a:p>
        </p:txBody>
      </p:sp>
      <p:sp>
        <p:nvSpPr>
          <p:cNvPr id="8" name="Textplatzhalter 1"/>
          <p:cNvSpPr>
            <a:spLocks/>
          </p:cNvSpPr>
          <p:nvPr/>
        </p:nvSpPr>
        <p:spPr bwMode="auto">
          <a:xfrm>
            <a:off x="903817" y="1993380"/>
            <a:ext cx="1651959" cy="225982"/>
          </a:xfrm>
          <a:prstGeom prst="rect">
            <a:avLst/>
          </a:prstGeom>
          <a:solidFill>
            <a:schemeClr val="bg1"/>
          </a:solidFill>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b="1" dirty="0"/>
              <a:t>Das Problem</a:t>
            </a:r>
            <a:endParaRPr lang="de-DE" sz="1300" dirty="0"/>
          </a:p>
        </p:txBody>
      </p:sp>
      <p:sp>
        <p:nvSpPr>
          <p:cNvPr id="61" name="Textplatzhalter 1"/>
          <p:cNvSpPr>
            <a:spLocks/>
          </p:cNvSpPr>
          <p:nvPr/>
        </p:nvSpPr>
        <p:spPr bwMode="auto">
          <a:xfrm>
            <a:off x="2677254" y="4463475"/>
            <a:ext cx="5552919" cy="450060"/>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dirty="0"/>
              <a:t>Wie groß ist Ihr Markt und wie schnell wächst dieser? Welche Marktsegmente wollen sie adressieren?</a:t>
            </a:r>
          </a:p>
        </p:txBody>
      </p:sp>
      <p:sp>
        <p:nvSpPr>
          <p:cNvPr id="11" name="Textplatzhalter 1"/>
          <p:cNvSpPr>
            <a:spLocks/>
          </p:cNvSpPr>
          <p:nvPr/>
        </p:nvSpPr>
        <p:spPr bwMode="auto">
          <a:xfrm>
            <a:off x="903817" y="4463475"/>
            <a:ext cx="1651959" cy="200055"/>
          </a:xfrm>
          <a:prstGeom prst="rect">
            <a:avLst/>
          </a:prstGeom>
          <a:solidFill>
            <a:schemeClr val="bg1"/>
          </a:solidFill>
        </p:spPr>
        <p:txBody>
          <a:bodyPr vert="horz" wrap="square" lIns="0" tIns="0" rIns="0" bIns="0" rtlCol="0">
            <a:sp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b="1" dirty="0"/>
              <a:t>Markt</a:t>
            </a:r>
            <a:endParaRPr lang="de-DE" sz="1300" dirty="0"/>
          </a:p>
        </p:txBody>
      </p:sp>
      <p:sp>
        <p:nvSpPr>
          <p:cNvPr id="64" name="Textplatzhalter 1"/>
          <p:cNvSpPr>
            <a:spLocks/>
          </p:cNvSpPr>
          <p:nvPr/>
        </p:nvSpPr>
        <p:spPr bwMode="auto">
          <a:xfrm>
            <a:off x="2677254" y="2981418"/>
            <a:ext cx="5552919" cy="450060"/>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dirty="0"/>
              <a:t>Was ist der Status Quo Ihres Projektes? Welche Medien existieren, diesen beschreiben können (z.B. Konzeptskizzen, Fotos, Videos, Webseiten)?</a:t>
            </a:r>
            <a:endParaRPr sz="1300" dirty="0"/>
          </a:p>
        </p:txBody>
      </p:sp>
      <p:sp>
        <p:nvSpPr>
          <p:cNvPr id="74" name="Textplatzhalter 1">
            <a:extLst>
              <a:ext uri="{FF2B5EF4-FFF2-40B4-BE49-F238E27FC236}">
                <a16:creationId xmlns:a16="http://schemas.microsoft.com/office/drawing/2014/main" id="{51DA2084-D65D-8F04-0D50-11855E11BDE3}"/>
              </a:ext>
            </a:extLst>
          </p:cNvPr>
          <p:cNvSpPr>
            <a:spLocks/>
          </p:cNvSpPr>
          <p:nvPr/>
        </p:nvSpPr>
        <p:spPr bwMode="auto">
          <a:xfrm>
            <a:off x="903817" y="2981418"/>
            <a:ext cx="1651959" cy="225982"/>
          </a:xfrm>
          <a:prstGeom prst="rect">
            <a:avLst/>
          </a:prstGeom>
          <a:solidFill>
            <a:schemeClr val="bg1"/>
          </a:solidFill>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b="1" dirty="0"/>
              <a:t>Status Quo</a:t>
            </a:r>
            <a:endParaRPr lang="de-DE" sz="1300" dirty="0"/>
          </a:p>
        </p:txBody>
      </p:sp>
      <p:sp>
        <p:nvSpPr>
          <p:cNvPr id="73" name="Textplatzhalter 1"/>
          <p:cNvSpPr>
            <a:spLocks/>
          </p:cNvSpPr>
          <p:nvPr/>
        </p:nvSpPr>
        <p:spPr bwMode="auto">
          <a:xfrm>
            <a:off x="2677254" y="3475437"/>
            <a:ext cx="5552919" cy="450060"/>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dirty="0"/>
              <a:t>Geben Sie einen Überblick über Ihre Projektplanung und die nächsten bevorstehenden Schritte. Was sind Ihre wichtigsten Meilensteine? </a:t>
            </a:r>
            <a:endParaRPr sz="1300" dirty="0"/>
          </a:p>
        </p:txBody>
      </p:sp>
      <p:sp>
        <p:nvSpPr>
          <p:cNvPr id="75" name="Textplatzhalter 1">
            <a:extLst>
              <a:ext uri="{FF2B5EF4-FFF2-40B4-BE49-F238E27FC236}">
                <a16:creationId xmlns:a16="http://schemas.microsoft.com/office/drawing/2014/main" id="{0D166890-8D47-B515-A91A-C3B876673433}"/>
              </a:ext>
            </a:extLst>
          </p:cNvPr>
          <p:cNvSpPr>
            <a:spLocks/>
          </p:cNvSpPr>
          <p:nvPr/>
        </p:nvSpPr>
        <p:spPr bwMode="auto">
          <a:xfrm>
            <a:off x="903817" y="3475437"/>
            <a:ext cx="1651959" cy="225982"/>
          </a:xfrm>
          <a:prstGeom prst="rect">
            <a:avLst/>
          </a:prstGeom>
          <a:solidFill>
            <a:schemeClr val="bg1"/>
          </a:solidFill>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b="1" dirty="0"/>
              <a:t>Projektplan</a:t>
            </a:r>
            <a:endParaRPr lang="de-DE" sz="1300" dirty="0"/>
          </a:p>
        </p:txBody>
      </p:sp>
      <p:sp>
        <p:nvSpPr>
          <p:cNvPr id="13" name="Textplatzhalter 1"/>
          <p:cNvSpPr>
            <a:spLocks/>
          </p:cNvSpPr>
          <p:nvPr/>
        </p:nvSpPr>
        <p:spPr bwMode="auto">
          <a:xfrm>
            <a:off x="2677254" y="3969456"/>
            <a:ext cx="5552919" cy="450060"/>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dirty="0"/>
              <a:t>Wer ist in Ihrem Team? Welche Kompetenzen, Fähigkeiten und Expertisen bringen Sie ins Unternehmen ein?</a:t>
            </a:r>
            <a:endParaRPr sz="1300" dirty="0"/>
          </a:p>
        </p:txBody>
      </p:sp>
      <p:sp>
        <p:nvSpPr>
          <p:cNvPr id="77" name="Textplatzhalter 1">
            <a:extLst>
              <a:ext uri="{FF2B5EF4-FFF2-40B4-BE49-F238E27FC236}">
                <a16:creationId xmlns:a16="http://schemas.microsoft.com/office/drawing/2014/main" id="{3F64D256-1204-776E-7E52-43C99921C864}"/>
              </a:ext>
            </a:extLst>
          </p:cNvPr>
          <p:cNvSpPr>
            <a:spLocks/>
          </p:cNvSpPr>
          <p:nvPr/>
        </p:nvSpPr>
        <p:spPr bwMode="auto">
          <a:xfrm>
            <a:off x="903817" y="3969456"/>
            <a:ext cx="1651959" cy="225982"/>
          </a:xfrm>
          <a:prstGeom prst="rect">
            <a:avLst/>
          </a:prstGeom>
          <a:solidFill>
            <a:schemeClr val="bg1"/>
          </a:solidFill>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b="1" dirty="0"/>
              <a:t>Team</a:t>
            </a:r>
            <a:endParaRPr lang="de-DE" sz="1300" dirty="0"/>
          </a:p>
        </p:txBody>
      </p:sp>
      <p:sp>
        <p:nvSpPr>
          <p:cNvPr id="55" name="Textplatzhalter 1"/>
          <p:cNvSpPr>
            <a:spLocks/>
          </p:cNvSpPr>
          <p:nvPr/>
        </p:nvSpPr>
        <p:spPr bwMode="auto">
          <a:xfrm>
            <a:off x="2677254" y="4957494"/>
            <a:ext cx="5552919" cy="450060"/>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dirty="0"/>
              <a:t>Wie wollen Sie mit Ihrer Idee Geld verdienen? Wie sieht Ihr Finanzplan aus?</a:t>
            </a:r>
          </a:p>
        </p:txBody>
      </p:sp>
      <p:sp>
        <p:nvSpPr>
          <p:cNvPr id="81" name="Textplatzhalter 1">
            <a:extLst>
              <a:ext uri="{FF2B5EF4-FFF2-40B4-BE49-F238E27FC236}">
                <a16:creationId xmlns:a16="http://schemas.microsoft.com/office/drawing/2014/main" id="{694FFD06-A3C8-15DD-1D3B-072DDDCE0148}"/>
              </a:ext>
            </a:extLst>
          </p:cNvPr>
          <p:cNvSpPr>
            <a:spLocks/>
          </p:cNvSpPr>
          <p:nvPr/>
        </p:nvSpPr>
        <p:spPr bwMode="auto">
          <a:xfrm>
            <a:off x="903817" y="4957494"/>
            <a:ext cx="1651959" cy="400110"/>
          </a:xfrm>
          <a:prstGeom prst="rect">
            <a:avLst/>
          </a:prstGeom>
          <a:solidFill>
            <a:schemeClr val="bg1"/>
          </a:solidFill>
        </p:spPr>
        <p:txBody>
          <a:bodyPr vert="horz" wrap="square" lIns="0" tIns="0" rIns="0" bIns="0" rtlCol="0">
            <a:sp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b="1" dirty="0"/>
              <a:t>Geschäftsmodell &amp; Finanzplanung</a:t>
            </a:r>
            <a:endParaRPr lang="de-DE" sz="1300" dirty="0"/>
          </a:p>
        </p:txBody>
      </p:sp>
      <p:sp>
        <p:nvSpPr>
          <p:cNvPr id="72" name="Textplatzhalter 1"/>
          <p:cNvSpPr>
            <a:spLocks/>
          </p:cNvSpPr>
          <p:nvPr/>
        </p:nvSpPr>
        <p:spPr bwMode="auto">
          <a:xfrm>
            <a:off x="2677254" y="5451515"/>
            <a:ext cx="5552919" cy="450060"/>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dirty="0"/>
              <a:t>Wer sind Ihre Wettbewerber und welche Vorteile haben Sie gegenüber diesen (bspw. Know-How, Patente, etc.)?</a:t>
            </a:r>
            <a:endParaRPr sz="1300" dirty="0"/>
          </a:p>
        </p:txBody>
      </p:sp>
      <p:sp>
        <p:nvSpPr>
          <p:cNvPr id="82" name="Textplatzhalter 1">
            <a:extLst>
              <a:ext uri="{FF2B5EF4-FFF2-40B4-BE49-F238E27FC236}">
                <a16:creationId xmlns:a16="http://schemas.microsoft.com/office/drawing/2014/main" id="{A33ACC22-A7D0-17FF-99E0-C33ADB688559}"/>
              </a:ext>
            </a:extLst>
          </p:cNvPr>
          <p:cNvSpPr>
            <a:spLocks/>
          </p:cNvSpPr>
          <p:nvPr/>
        </p:nvSpPr>
        <p:spPr bwMode="auto">
          <a:xfrm>
            <a:off x="903817" y="5451515"/>
            <a:ext cx="1651959" cy="400110"/>
          </a:xfrm>
          <a:prstGeom prst="rect">
            <a:avLst/>
          </a:prstGeom>
          <a:solidFill>
            <a:schemeClr val="bg1"/>
          </a:solidFill>
        </p:spPr>
        <p:txBody>
          <a:bodyPr vert="horz" wrap="square" lIns="0" tIns="0" rIns="0" bIns="0" rtlCol="0">
            <a:sp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b="1" dirty="0"/>
              <a:t>Wettbewerb und Wettbewerbsvorteile</a:t>
            </a:r>
            <a:endParaRPr lang="de-DE" sz="1300" dirty="0"/>
          </a:p>
        </p:txBody>
      </p:sp>
      <p:sp>
        <p:nvSpPr>
          <p:cNvPr id="71" name="Textplatzhalter 1">
            <a:extLst>
              <a:ext uri="{FF2B5EF4-FFF2-40B4-BE49-F238E27FC236}">
                <a16:creationId xmlns:a16="http://schemas.microsoft.com/office/drawing/2014/main" id="{266DC164-F11F-7EAF-F4F5-D8DB15E15A93}"/>
              </a:ext>
            </a:extLst>
          </p:cNvPr>
          <p:cNvSpPr>
            <a:spLocks/>
          </p:cNvSpPr>
          <p:nvPr/>
        </p:nvSpPr>
        <p:spPr bwMode="auto">
          <a:xfrm>
            <a:off x="903817" y="2487399"/>
            <a:ext cx="1651959" cy="225982"/>
          </a:xfrm>
          <a:prstGeom prst="rect">
            <a:avLst/>
          </a:prstGeom>
          <a:solidFill>
            <a:schemeClr val="bg1"/>
          </a:solidFill>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b="1" dirty="0"/>
              <a:t>Die Lösung</a:t>
            </a:r>
            <a:endParaRPr lang="de-DE" sz="1300" dirty="0"/>
          </a:p>
        </p:txBody>
      </p:sp>
      <p:sp>
        <p:nvSpPr>
          <p:cNvPr id="89" name="Textplatzhalter 1">
            <a:extLst>
              <a:ext uri="{FF2B5EF4-FFF2-40B4-BE49-F238E27FC236}">
                <a16:creationId xmlns:a16="http://schemas.microsoft.com/office/drawing/2014/main" id="{5E6FAED2-4FA2-6371-0B1C-57091FCBAC01}"/>
              </a:ext>
            </a:extLst>
          </p:cNvPr>
          <p:cNvSpPr>
            <a:spLocks/>
          </p:cNvSpPr>
          <p:nvPr/>
        </p:nvSpPr>
        <p:spPr bwMode="auto">
          <a:xfrm>
            <a:off x="2677254" y="2487399"/>
            <a:ext cx="5552919" cy="450060"/>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dirty="0"/>
              <a:t>Erklären Sie Ihren Lösungsansatz und warum Ihre Lösung zielführend ist. Was sind bisherige Lösungen für das Problem?</a:t>
            </a:r>
          </a:p>
        </p:txBody>
      </p:sp>
      <p:pic>
        <p:nvPicPr>
          <p:cNvPr id="101" name="CustomIcon">
            <a:extLst>
              <a:ext uri="{FF2B5EF4-FFF2-40B4-BE49-F238E27FC236}">
                <a16:creationId xmlns:a16="http://schemas.microsoft.com/office/drawing/2014/main" id="{CE50D9D7-D75B-5FF3-7961-EB638F63207F}"/>
              </a:ext>
            </a:extLst>
          </p:cNvPr>
          <p:cNvPicPr>
            <a:picLocks noChangeAspect="1"/>
          </p:cNvPicPr>
          <p:nvPr>
            <p:custDataLst>
              <p:tags r:id="rId5"/>
            </p:custDataLst>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8389040" y="5032766"/>
            <a:ext cx="249566" cy="249566"/>
          </a:xfrm>
          <a:prstGeom prst="rect">
            <a:avLst/>
          </a:prstGeom>
        </p:spPr>
      </p:pic>
      <p:sp>
        <p:nvSpPr>
          <p:cNvPr id="102" name="TrackerNumBlue 102">
            <a:extLst>
              <a:ext uri="{FF2B5EF4-FFF2-40B4-BE49-F238E27FC236}">
                <a16:creationId xmlns:a16="http://schemas.microsoft.com/office/drawing/2014/main" id="{FE17B025-638A-7553-D8D4-C1F368D62988}"/>
              </a:ext>
            </a:extLst>
          </p:cNvPr>
          <p:cNvSpPr/>
          <p:nvPr>
            <p:custDataLst>
              <p:tags r:id="rId6"/>
            </p:custDataLst>
          </p:nvPr>
        </p:nvSpPr>
        <p:spPr bwMode="auto">
          <a:xfrm>
            <a:off x="633288" y="1499361"/>
            <a:ext cx="209789" cy="209789"/>
          </a:xfrm>
          <a:prstGeom prst="ellipse">
            <a:avLst/>
          </a:prstGeom>
          <a:gradFill flip="none" rotWithShape="1">
            <a:gsLst>
              <a:gs pos="0">
                <a:schemeClr val="accent1"/>
              </a:gs>
              <a:gs pos="100000">
                <a:schemeClr val="accent1">
                  <a:tint val="50000"/>
                  <a:shade val="100000"/>
                  <a:satMod val="350000"/>
                </a:schemeClr>
              </a:gs>
            </a:gsLst>
            <a:lin ang="16200000" scaled="0"/>
            <a:tileRect/>
          </a:gradFill>
          <a:ln w="6350"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6350" cap="flat"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1"/>
          <a:lstStyle/>
          <a:p>
            <a:pPr algn="ctr"/>
            <a:r>
              <a:rPr lang="de-DE" sz="1400" dirty="0">
                <a:solidFill>
                  <a:schemeClr val="bg1"/>
                </a:solidFill>
              </a:rPr>
              <a:t>1</a:t>
            </a:r>
          </a:p>
        </p:txBody>
      </p:sp>
      <p:sp>
        <p:nvSpPr>
          <p:cNvPr id="104" name="TrackerNumBlue 102">
            <a:extLst>
              <a:ext uri="{FF2B5EF4-FFF2-40B4-BE49-F238E27FC236}">
                <a16:creationId xmlns:a16="http://schemas.microsoft.com/office/drawing/2014/main" id="{01D4BCA5-E881-75E5-159B-46030AF75814}"/>
              </a:ext>
            </a:extLst>
          </p:cNvPr>
          <p:cNvSpPr/>
          <p:nvPr>
            <p:custDataLst>
              <p:tags r:id="rId7"/>
            </p:custDataLst>
          </p:nvPr>
        </p:nvSpPr>
        <p:spPr bwMode="auto">
          <a:xfrm>
            <a:off x="633288" y="1991883"/>
            <a:ext cx="209789" cy="209789"/>
          </a:xfrm>
          <a:prstGeom prst="ellipse">
            <a:avLst/>
          </a:prstGeom>
          <a:gradFill flip="none" rotWithShape="1">
            <a:gsLst>
              <a:gs pos="0">
                <a:schemeClr val="accent1"/>
              </a:gs>
              <a:gs pos="100000">
                <a:schemeClr val="accent1">
                  <a:tint val="50000"/>
                  <a:shade val="100000"/>
                  <a:satMod val="350000"/>
                </a:schemeClr>
              </a:gs>
            </a:gsLst>
            <a:lin ang="16200000" scaled="0"/>
            <a:tileRect/>
          </a:gradFill>
          <a:ln w="6350"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6350" cap="flat"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1"/>
          <a:lstStyle/>
          <a:p>
            <a:pPr algn="ctr"/>
            <a:r>
              <a:rPr lang="de-DE" sz="1400" dirty="0">
                <a:solidFill>
                  <a:schemeClr val="bg1"/>
                </a:solidFill>
              </a:rPr>
              <a:t>2</a:t>
            </a:r>
          </a:p>
        </p:txBody>
      </p:sp>
      <p:sp>
        <p:nvSpPr>
          <p:cNvPr id="105" name="TrackerNumBlue 102">
            <a:extLst>
              <a:ext uri="{FF2B5EF4-FFF2-40B4-BE49-F238E27FC236}">
                <a16:creationId xmlns:a16="http://schemas.microsoft.com/office/drawing/2014/main" id="{061C2CDD-FDB2-CB6B-B6D3-21F9E49ADC67}"/>
              </a:ext>
            </a:extLst>
          </p:cNvPr>
          <p:cNvSpPr/>
          <p:nvPr>
            <p:custDataLst>
              <p:tags r:id="rId8"/>
            </p:custDataLst>
          </p:nvPr>
        </p:nvSpPr>
        <p:spPr bwMode="auto">
          <a:xfrm>
            <a:off x="633288" y="2495495"/>
            <a:ext cx="209789" cy="209789"/>
          </a:xfrm>
          <a:prstGeom prst="ellipse">
            <a:avLst/>
          </a:prstGeom>
          <a:gradFill flip="none" rotWithShape="1">
            <a:gsLst>
              <a:gs pos="0">
                <a:schemeClr val="accent1"/>
              </a:gs>
              <a:gs pos="100000">
                <a:schemeClr val="accent1">
                  <a:tint val="50000"/>
                  <a:shade val="100000"/>
                  <a:satMod val="350000"/>
                </a:schemeClr>
              </a:gs>
            </a:gsLst>
            <a:lin ang="16200000" scaled="0"/>
            <a:tileRect/>
          </a:gradFill>
          <a:ln w="6350"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6350" cap="flat"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1"/>
          <a:lstStyle/>
          <a:p>
            <a:pPr algn="ctr"/>
            <a:r>
              <a:rPr lang="de-DE" sz="1400" dirty="0">
                <a:solidFill>
                  <a:schemeClr val="bg1"/>
                </a:solidFill>
              </a:rPr>
              <a:t>3</a:t>
            </a:r>
          </a:p>
        </p:txBody>
      </p:sp>
      <p:sp>
        <p:nvSpPr>
          <p:cNvPr id="106" name="TrackerNumBlue 102">
            <a:extLst>
              <a:ext uri="{FF2B5EF4-FFF2-40B4-BE49-F238E27FC236}">
                <a16:creationId xmlns:a16="http://schemas.microsoft.com/office/drawing/2014/main" id="{68EDD285-A27D-50A5-A0A8-E83D5C08BD1E}"/>
              </a:ext>
            </a:extLst>
          </p:cNvPr>
          <p:cNvSpPr/>
          <p:nvPr>
            <p:custDataLst>
              <p:tags r:id="rId9"/>
            </p:custDataLst>
          </p:nvPr>
        </p:nvSpPr>
        <p:spPr bwMode="auto">
          <a:xfrm>
            <a:off x="633288" y="2981418"/>
            <a:ext cx="209789" cy="209789"/>
          </a:xfrm>
          <a:prstGeom prst="ellipse">
            <a:avLst/>
          </a:prstGeom>
          <a:gradFill flip="none" rotWithShape="1">
            <a:gsLst>
              <a:gs pos="0">
                <a:schemeClr val="accent1"/>
              </a:gs>
              <a:gs pos="100000">
                <a:schemeClr val="accent1">
                  <a:tint val="50000"/>
                  <a:shade val="100000"/>
                  <a:satMod val="350000"/>
                </a:schemeClr>
              </a:gs>
            </a:gsLst>
            <a:lin ang="16200000" scaled="0"/>
            <a:tileRect/>
          </a:gradFill>
          <a:ln w="6350"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6350" cap="flat"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1"/>
          <a:lstStyle/>
          <a:p>
            <a:pPr algn="ctr"/>
            <a:r>
              <a:rPr lang="de-DE" sz="1400" dirty="0">
                <a:solidFill>
                  <a:schemeClr val="bg1"/>
                </a:solidFill>
              </a:rPr>
              <a:t>4</a:t>
            </a:r>
          </a:p>
        </p:txBody>
      </p:sp>
      <p:sp>
        <p:nvSpPr>
          <p:cNvPr id="107" name="TrackerNumBlue 102">
            <a:extLst>
              <a:ext uri="{FF2B5EF4-FFF2-40B4-BE49-F238E27FC236}">
                <a16:creationId xmlns:a16="http://schemas.microsoft.com/office/drawing/2014/main" id="{D1980617-9BF9-059C-701B-86E6FD1178E8}"/>
              </a:ext>
            </a:extLst>
          </p:cNvPr>
          <p:cNvSpPr/>
          <p:nvPr>
            <p:custDataLst>
              <p:tags r:id="rId10"/>
            </p:custDataLst>
          </p:nvPr>
        </p:nvSpPr>
        <p:spPr bwMode="auto">
          <a:xfrm>
            <a:off x="633288" y="3472457"/>
            <a:ext cx="209789" cy="209789"/>
          </a:xfrm>
          <a:prstGeom prst="ellipse">
            <a:avLst/>
          </a:prstGeom>
          <a:gradFill flip="none" rotWithShape="1">
            <a:gsLst>
              <a:gs pos="0">
                <a:schemeClr val="accent1"/>
              </a:gs>
              <a:gs pos="100000">
                <a:schemeClr val="accent1">
                  <a:tint val="50000"/>
                  <a:shade val="100000"/>
                  <a:satMod val="350000"/>
                </a:schemeClr>
              </a:gs>
            </a:gsLst>
            <a:lin ang="16200000" scaled="0"/>
            <a:tileRect/>
          </a:gradFill>
          <a:ln w="6350"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6350" cap="flat"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1"/>
          <a:lstStyle/>
          <a:p>
            <a:pPr algn="ctr"/>
            <a:r>
              <a:rPr lang="de-DE" sz="1400" dirty="0">
                <a:solidFill>
                  <a:schemeClr val="bg1"/>
                </a:solidFill>
              </a:rPr>
              <a:t>5</a:t>
            </a:r>
          </a:p>
        </p:txBody>
      </p:sp>
      <p:sp>
        <p:nvSpPr>
          <p:cNvPr id="108" name="TrackerNumBlue 102">
            <a:extLst>
              <a:ext uri="{FF2B5EF4-FFF2-40B4-BE49-F238E27FC236}">
                <a16:creationId xmlns:a16="http://schemas.microsoft.com/office/drawing/2014/main" id="{16198ABB-0355-001C-6C1E-E6AF053B2513}"/>
              </a:ext>
            </a:extLst>
          </p:cNvPr>
          <p:cNvSpPr/>
          <p:nvPr>
            <p:custDataLst>
              <p:tags r:id="rId11"/>
            </p:custDataLst>
          </p:nvPr>
        </p:nvSpPr>
        <p:spPr bwMode="auto">
          <a:xfrm>
            <a:off x="633288" y="3978497"/>
            <a:ext cx="209789" cy="209789"/>
          </a:xfrm>
          <a:prstGeom prst="ellipse">
            <a:avLst/>
          </a:prstGeom>
          <a:gradFill flip="none" rotWithShape="1">
            <a:gsLst>
              <a:gs pos="0">
                <a:schemeClr val="accent1"/>
              </a:gs>
              <a:gs pos="100000">
                <a:schemeClr val="accent1">
                  <a:tint val="50000"/>
                  <a:shade val="100000"/>
                  <a:satMod val="350000"/>
                </a:schemeClr>
              </a:gs>
            </a:gsLst>
            <a:lin ang="16200000" scaled="0"/>
            <a:tileRect/>
          </a:gradFill>
          <a:ln w="6350"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6350" cap="flat"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1"/>
          <a:lstStyle/>
          <a:p>
            <a:pPr algn="ctr"/>
            <a:r>
              <a:rPr lang="de-DE" sz="1400" dirty="0">
                <a:solidFill>
                  <a:schemeClr val="bg1"/>
                </a:solidFill>
              </a:rPr>
              <a:t>6</a:t>
            </a:r>
          </a:p>
        </p:txBody>
      </p:sp>
      <p:sp>
        <p:nvSpPr>
          <p:cNvPr id="109" name="TrackerNumBlue 102">
            <a:extLst>
              <a:ext uri="{FF2B5EF4-FFF2-40B4-BE49-F238E27FC236}">
                <a16:creationId xmlns:a16="http://schemas.microsoft.com/office/drawing/2014/main" id="{296968E4-E377-D855-99DE-AAE558A8B769}"/>
              </a:ext>
            </a:extLst>
          </p:cNvPr>
          <p:cNvSpPr/>
          <p:nvPr>
            <p:custDataLst>
              <p:tags r:id="rId12"/>
            </p:custDataLst>
          </p:nvPr>
        </p:nvSpPr>
        <p:spPr bwMode="auto">
          <a:xfrm>
            <a:off x="633288" y="4463475"/>
            <a:ext cx="209789" cy="209789"/>
          </a:xfrm>
          <a:prstGeom prst="ellipse">
            <a:avLst/>
          </a:prstGeom>
          <a:gradFill flip="none" rotWithShape="1">
            <a:gsLst>
              <a:gs pos="0">
                <a:schemeClr val="accent1"/>
              </a:gs>
              <a:gs pos="100000">
                <a:schemeClr val="accent1">
                  <a:tint val="50000"/>
                  <a:shade val="100000"/>
                  <a:satMod val="350000"/>
                </a:schemeClr>
              </a:gs>
            </a:gsLst>
            <a:lin ang="16200000" scaled="0"/>
            <a:tileRect/>
          </a:gradFill>
          <a:ln w="6350"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6350" cap="flat"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1"/>
          <a:lstStyle/>
          <a:p>
            <a:pPr algn="ctr"/>
            <a:r>
              <a:rPr lang="de-DE" sz="1400" dirty="0">
                <a:solidFill>
                  <a:schemeClr val="bg1"/>
                </a:solidFill>
              </a:rPr>
              <a:t>7</a:t>
            </a:r>
          </a:p>
        </p:txBody>
      </p:sp>
      <p:sp>
        <p:nvSpPr>
          <p:cNvPr id="110" name="TrackerNumBlue 102">
            <a:extLst>
              <a:ext uri="{FF2B5EF4-FFF2-40B4-BE49-F238E27FC236}">
                <a16:creationId xmlns:a16="http://schemas.microsoft.com/office/drawing/2014/main" id="{B9379E58-8D56-D40A-6058-AE84A6171221}"/>
              </a:ext>
            </a:extLst>
          </p:cNvPr>
          <p:cNvSpPr/>
          <p:nvPr>
            <p:custDataLst>
              <p:tags r:id="rId13"/>
            </p:custDataLst>
          </p:nvPr>
        </p:nvSpPr>
        <p:spPr bwMode="auto">
          <a:xfrm>
            <a:off x="633288" y="4955195"/>
            <a:ext cx="209789" cy="209789"/>
          </a:xfrm>
          <a:prstGeom prst="ellipse">
            <a:avLst/>
          </a:prstGeom>
          <a:gradFill flip="none" rotWithShape="1">
            <a:gsLst>
              <a:gs pos="0">
                <a:schemeClr val="accent1"/>
              </a:gs>
              <a:gs pos="100000">
                <a:schemeClr val="accent1">
                  <a:tint val="50000"/>
                  <a:shade val="100000"/>
                  <a:satMod val="350000"/>
                </a:schemeClr>
              </a:gs>
            </a:gsLst>
            <a:lin ang="16200000" scaled="0"/>
            <a:tileRect/>
          </a:gradFill>
          <a:ln w="6350"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6350" cap="flat"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1"/>
          <a:lstStyle/>
          <a:p>
            <a:pPr algn="ctr"/>
            <a:r>
              <a:rPr lang="de-DE" sz="1400" dirty="0">
                <a:solidFill>
                  <a:schemeClr val="bg1"/>
                </a:solidFill>
              </a:rPr>
              <a:t>8</a:t>
            </a:r>
          </a:p>
        </p:txBody>
      </p:sp>
      <p:sp>
        <p:nvSpPr>
          <p:cNvPr id="111" name="TrackerNumBlue 102">
            <a:extLst>
              <a:ext uri="{FF2B5EF4-FFF2-40B4-BE49-F238E27FC236}">
                <a16:creationId xmlns:a16="http://schemas.microsoft.com/office/drawing/2014/main" id="{74F1A0E7-1EA1-BF26-F9BB-8277BF78CDDD}"/>
              </a:ext>
            </a:extLst>
          </p:cNvPr>
          <p:cNvSpPr/>
          <p:nvPr>
            <p:custDataLst>
              <p:tags r:id="rId14"/>
            </p:custDataLst>
          </p:nvPr>
        </p:nvSpPr>
        <p:spPr bwMode="auto">
          <a:xfrm>
            <a:off x="633288" y="5451134"/>
            <a:ext cx="209789" cy="209789"/>
          </a:xfrm>
          <a:prstGeom prst="ellipse">
            <a:avLst/>
          </a:prstGeom>
          <a:gradFill flip="none" rotWithShape="1">
            <a:gsLst>
              <a:gs pos="0">
                <a:schemeClr val="accent1"/>
              </a:gs>
              <a:gs pos="100000">
                <a:schemeClr val="accent1">
                  <a:tint val="50000"/>
                  <a:shade val="100000"/>
                  <a:satMod val="350000"/>
                </a:schemeClr>
              </a:gs>
            </a:gsLst>
            <a:lin ang="16200000" scaled="0"/>
            <a:tileRect/>
          </a:gradFill>
          <a:ln w="6350"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6350" cap="flat"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1"/>
          <a:lstStyle/>
          <a:p>
            <a:pPr algn="ctr"/>
            <a:r>
              <a:rPr lang="de-DE" sz="1400" dirty="0">
                <a:solidFill>
                  <a:schemeClr val="bg1"/>
                </a:solidFill>
              </a:rPr>
              <a:t>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par>
                                <p:cTn id="11" presetID="10" presetClass="entr" presetSubtype="0" fill="hold" nodeType="with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fade">
                                      <p:cBhvr>
                                        <p:cTn id="13" dur="500"/>
                                        <p:tgtEl>
                                          <p:spTgt spid="97"/>
                                        </p:tgtEl>
                                      </p:cBhvr>
                                    </p:animEffect>
                                  </p:childTnLst>
                                </p:cTn>
                              </p:par>
                              <p:par>
                                <p:cTn id="14" presetID="10" presetClass="entr" presetSubtype="0" fill="hold" nodeType="with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fade">
                                      <p:cBhvr>
                                        <p:cTn id="1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val="3101826499"/>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name="think-cell Slide" r:id="rId5" imgW="0" imgH="0" progId="TCLayout.ActiveDocument.1">
                  <p:embed/>
                </p:oleObj>
              </mc:Choice>
              <mc:Fallback>
                <p:oleObj name="think-cell Slide" r:id="rId5" imgW="0" imgH="0" progId="TCLayout.ActiveDocument.1">
                  <p:embed/>
                  <p:pic>
                    <p:nvPicPr>
                      <p:cNvPr id="2" name="Object 1" hidden="1"/>
                      <p:cNvPicPr/>
                      <p:nvPr/>
                    </p:nvPicPr>
                    <p:blipFill>
                      <a:blip r:embed="rId6"/>
                      <a:stretch/>
                    </p:blipFill>
                    <p:spPr bwMode="auto">
                      <a:xfrm>
                        <a:off x="1587" y="1587"/>
                        <a:ext cx="1587" cy="1587"/>
                      </a:xfrm>
                      <a:prstGeom prst="rect">
                        <a:avLst/>
                      </a:prstGeom>
                    </p:spPr>
                  </p:pic>
                </p:oleObj>
              </mc:Fallback>
            </mc:AlternateContent>
          </a:graphicData>
        </a:graphic>
      </p:graphicFrame>
      <p:sp>
        <p:nvSpPr>
          <p:cNvPr id="5" name="Titel 2"/>
          <p:cNvSpPr>
            <a:spLocks noGrp="1"/>
          </p:cNvSpPr>
          <p:nvPr>
            <p:ph type="title"/>
          </p:nvPr>
        </p:nvSpPr>
        <p:spPr bwMode="auto">
          <a:xfrm>
            <a:off x="903817" y="368592"/>
            <a:ext cx="8057620" cy="875752"/>
          </a:xfrm>
        </p:spPr>
        <p:txBody>
          <a:bodyPr vert="horz">
            <a:noAutofit/>
          </a:bodyPr>
          <a:lstStyle/>
          <a:p>
            <a:pPr>
              <a:defRPr/>
            </a:pPr>
            <a:r>
              <a:rPr lang="de-DE" sz="2000" dirty="0"/>
              <a:t>Einstieg / Elevator Pitch Ihrer Geschäftsidee</a:t>
            </a:r>
            <a:endParaRPr dirty="0"/>
          </a:p>
        </p:txBody>
      </p:sp>
      <p:sp>
        <p:nvSpPr>
          <p:cNvPr id="66" name="Textplatzhalter 1">
            <a:extLst>
              <a:ext uri="{FF2B5EF4-FFF2-40B4-BE49-F238E27FC236}">
                <a16:creationId xmlns:a16="http://schemas.microsoft.com/office/drawing/2014/main" id="{9FDC0508-8085-4CCD-B546-2452AFC0F3C6}"/>
              </a:ext>
            </a:extLst>
          </p:cNvPr>
          <p:cNvSpPr>
            <a:spLocks/>
          </p:cNvSpPr>
          <p:nvPr/>
        </p:nvSpPr>
        <p:spPr bwMode="auto">
          <a:xfrm>
            <a:off x="903818" y="1178740"/>
            <a:ext cx="8057619" cy="224014"/>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b="1" dirty="0">
                <a:solidFill>
                  <a:schemeClr val="accent1"/>
                </a:solidFill>
              </a:rPr>
              <a:t>Prägnante Beschreibung Ihrer Geschäftsidee </a:t>
            </a:r>
            <a:r>
              <a:rPr lang="de-DE" sz="1300" dirty="0">
                <a:solidFill>
                  <a:schemeClr val="accent1"/>
                </a:solidFill>
              </a:rPr>
              <a:t>(100 Wörter oder weniger)*</a:t>
            </a:r>
          </a:p>
        </p:txBody>
      </p:sp>
      <p:cxnSp>
        <p:nvCxnSpPr>
          <p:cNvPr id="76" name="HorizontalLine 76">
            <a:extLst>
              <a:ext uri="{FF2B5EF4-FFF2-40B4-BE49-F238E27FC236}">
                <a16:creationId xmlns:a16="http://schemas.microsoft.com/office/drawing/2014/main" id="{FEFFF3A1-33CE-4F7F-BFC0-43B00DF5556D}"/>
              </a:ext>
            </a:extLst>
          </p:cNvPr>
          <p:cNvCxnSpPr>
            <a:cxnSpLocks/>
          </p:cNvCxnSpPr>
          <p:nvPr>
            <p:custDataLst>
              <p:tags r:id="rId1"/>
            </p:custDataLst>
          </p:nvPr>
        </p:nvCxnSpPr>
        <p:spPr bwMode="auto">
          <a:xfrm>
            <a:off x="903817" y="1412776"/>
            <a:ext cx="8057620" cy="0"/>
          </a:xfrm>
          <a:prstGeom prst="line">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B045A87D-62D0-336D-042B-1C4C68FD8879}"/>
              </a:ext>
            </a:extLst>
          </p:cNvPr>
          <p:cNvSpPr txBox="1"/>
          <p:nvPr/>
        </p:nvSpPr>
        <p:spPr>
          <a:xfrm>
            <a:off x="3203848" y="6269597"/>
            <a:ext cx="3048000" cy="246221"/>
          </a:xfrm>
          <a:prstGeom prst="rect">
            <a:avLst/>
          </a:prstGeom>
        </p:spPr>
        <p:txBody>
          <a:bodyPr vert="horz" lIns="0" tIns="0" rIns="0" bIns="0" rtlCol="0">
            <a:spAutoFit/>
          </a:bodyPr>
          <a:lstStyle>
            <a:lvl1pPr lvl="0" indent="0">
              <a:lnSpc>
                <a:spcPts val="2600"/>
              </a:lnSpc>
              <a:spcBef>
                <a:spcPts val="0"/>
              </a:spcBef>
              <a:buFontTx/>
              <a:buNone/>
              <a:defRPr sz="2200" i="0">
                <a:latin typeface="Arial"/>
              </a:defRPr>
            </a:lvl1pPr>
            <a:lvl2pPr marL="0" lvl="1" indent="-180000">
              <a:lnSpc>
                <a:spcPts val="2300"/>
              </a:lnSpc>
              <a:spcBef>
                <a:spcPts val="600"/>
              </a:spcBef>
              <a:buFont typeface="Arial"/>
              <a:buChar char="•"/>
              <a:defRPr sz="1900" b="1" i="0"/>
            </a:lvl2pPr>
            <a:lvl3pPr marL="324000" indent="-180000">
              <a:lnSpc>
                <a:spcPts val="2200"/>
              </a:lnSpc>
              <a:spcBef>
                <a:spcPts val="400"/>
              </a:spcBef>
              <a:buFont typeface="Lucida Grande"/>
              <a:buChar char="-"/>
              <a:defRPr>
                <a:latin typeface="Arial"/>
              </a:defRPr>
            </a:lvl3pPr>
            <a:lvl4pPr marL="468000" indent="-180000">
              <a:lnSpc>
                <a:spcPts val="1600"/>
              </a:lnSpc>
              <a:spcBef>
                <a:spcPts val="500"/>
              </a:spcBef>
              <a:buFont typeface="Arial"/>
              <a:buChar char="•"/>
              <a:defRPr sz="1400" b="1" i="0">
                <a:latin typeface="Arial"/>
              </a:defRPr>
            </a:lvl4pPr>
            <a:lvl5pPr marL="648000" indent="-180000">
              <a:lnSpc>
                <a:spcPts val="1600"/>
              </a:lnSpc>
              <a:spcBef>
                <a:spcPts val="500"/>
              </a:spcBef>
              <a:buFont typeface="Symbol"/>
              <a:buChar char="-"/>
              <a:defRPr sz="1400" b="0" i="0">
                <a:latin typeface="Arial"/>
              </a:defRPr>
            </a:lvl5pPr>
            <a:lvl6pPr marL="2514600" indent="-228600">
              <a:spcBef>
                <a:spcPts val="0"/>
              </a:spcBef>
              <a:buFont typeface="Arial"/>
              <a:buChar char="•"/>
              <a:defRPr sz="2000"/>
            </a:lvl6pPr>
            <a:lvl7pPr marL="2971800" indent="-228600">
              <a:spcBef>
                <a:spcPts val="0"/>
              </a:spcBef>
              <a:buFont typeface="Arial"/>
              <a:buChar char="•"/>
              <a:defRPr sz="2000"/>
            </a:lvl7pPr>
            <a:lvl8pPr marL="3429000" indent="-228600">
              <a:spcBef>
                <a:spcPts val="0"/>
              </a:spcBef>
              <a:buFont typeface="Arial"/>
              <a:buChar char="•"/>
              <a:defRPr sz="2000"/>
            </a:lvl8pPr>
            <a:lvl9pPr marL="3886200" indent="-228600">
              <a:spcBef>
                <a:spcPts val="0"/>
              </a:spcBef>
              <a:buFont typeface="Arial"/>
              <a:buChar char="•"/>
              <a:defRPr sz="2000"/>
            </a:lvl9pPr>
          </a:lstStyle>
          <a:p>
            <a:pPr>
              <a:lnSpc>
                <a:spcPct val="100000"/>
              </a:lnSpc>
            </a:pPr>
            <a:r>
              <a:rPr lang="de-DE" sz="800" dirty="0"/>
              <a:t>* Ein Elevator Pitch dauert in der Regel max. 1 Minute, in dieser Zeit können etwa 100 Wörter gesprochen werden </a:t>
            </a:r>
          </a:p>
        </p:txBody>
      </p:sp>
      <p:sp>
        <p:nvSpPr>
          <p:cNvPr id="16" name="Textplatzhalter 1">
            <a:extLst>
              <a:ext uri="{FF2B5EF4-FFF2-40B4-BE49-F238E27FC236}">
                <a16:creationId xmlns:a16="http://schemas.microsoft.com/office/drawing/2014/main" id="{359B4A24-8D42-61D3-E8E5-5868D618A8A5}"/>
              </a:ext>
            </a:extLst>
          </p:cNvPr>
          <p:cNvSpPr>
            <a:spLocks/>
          </p:cNvSpPr>
          <p:nvPr/>
        </p:nvSpPr>
        <p:spPr bwMode="auto">
          <a:xfrm>
            <a:off x="903818" y="1469202"/>
            <a:ext cx="8057619" cy="224014"/>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200000"/>
              </a:lnSpc>
              <a:defRPr/>
            </a:pPr>
            <a:r>
              <a:rPr lang="de-DE" sz="1300" dirty="0"/>
              <a:t>Beschreiben Sie Ihre Geschäftsidee kurz und prägnant!</a:t>
            </a:r>
          </a:p>
        </p:txBody>
      </p:sp>
      <p:sp>
        <p:nvSpPr>
          <p:cNvPr id="17" name="TrackerNumBlue 102">
            <a:extLst>
              <a:ext uri="{FF2B5EF4-FFF2-40B4-BE49-F238E27FC236}">
                <a16:creationId xmlns:a16="http://schemas.microsoft.com/office/drawing/2014/main" id="{674152D6-80DB-43C6-302B-4EFC3B81591D}"/>
              </a:ext>
            </a:extLst>
          </p:cNvPr>
          <p:cNvSpPr/>
          <p:nvPr>
            <p:custDataLst>
              <p:tags r:id="rId2"/>
            </p:custDataLst>
          </p:nvPr>
        </p:nvSpPr>
        <p:spPr bwMode="auto">
          <a:xfrm>
            <a:off x="539552" y="404664"/>
            <a:ext cx="270528" cy="270528"/>
          </a:xfrm>
          <a:prstGeom prst="ellipse">
            <a:avLst/>
          </a:prstGeom>
          <a:gradFill flip="none" rotWithShape="1">
            <a:gsLst>
              <a:gs pos="0">
                <a:schemeClr val="accent1"/>
              </a:gs>
              <a:gs pos="100000">
                <a:schemeClr val="accent1">
                  <a:tint val="50000"/>
                  <a:shade val="100000"/>
                  <a:satMod val="350000"/>
                </a:schemeClr>
              </a:gs>
            </a:gsLst>
            <a:lin ang="16200000" scaled="0"/>
            <a:tileRect/>
          </a:gradFill>
          <a:ln w="6350"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6350" cap="flat"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1"/>
          <a:lstStyle/>
          <a:p>
            <a:pPr algn="ctr"/>
            <a:r>
              <a:rPr lang="de-DE" sz="1400" dirty="0">
                <a:solidFill>
                  <a:schemeClr val="bg1"/>
                </a:solidFill>
              </a:rPr>
              <a:t>1</a:t>
            </a:r>
          </a:p>
        </p:txBody>
      </p:sp>
    </p:spTree>
    <p:extLst>
      <p:ext uri="{BB962C8B-B14F-4D97-AF65-F5344CB8AC3E}">
        <p14:creationId xmlns:p14="http://schemas.microsoft.com/office/powerpoint/2010/main" val="1086776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val="2808858200"/>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name="think-cell Slide" r:id="rId5" imgW="0" imgH="0" progId="TCLayout.ActiveDocument.1">
                  <p:embed/>
                </p:oleObj>
              </mc:Choice>
              <mc:Fallback>
                <p:oleObj name="think-cell Slide" r:id="rId5" imgW="0" imgH="0" progId="TCLayout.ActiveDocument.1">
                  <p:embed/>
                  <p:pic>
                    <p:nvPicPr>
                      <p:cNvPr id="2" name="Object 1" hidden="1"/>
                      <p:cNvPicPr/>
                      <p:nvPr/>
                    </p:nvPicPr>
                    <p:blipFill>
                      <a:blip r:embed="rId6"/>
                      <a:stretch/>
                    </p:blipFill>
                    <p:spPr bwMode="auto">
                      <a:xfrm>
                        <a:off x="1587" y="1587"/>
                        <a:ext cx="1587" cy="1587"/>
                      </a:xfrm>
                      <a:prstGeom prst="rect">
                        <a:avLst/>
                      </a:prstGeom>
                    </p:spPr>
                  </p:pic>
                </p:oleObj>
              </mc:Fallback>
            </mc:AlternateContent>
          </a:graphicData>
        </a:graphic>
      </p:graphicFrame>
      <p:sp>
        <p:nvSpPr>
          <p:cNvPr id="5" name="Titel 2"/>
          <p:cNvSpPr>
            <a:spLocks noGrp="1"/>
          </p:cNvSpPr>
          <p:nvPr>
            <p:ph type="title"/>
          </p:nvPr>
        </p:nvSpPr>
        <p:spPr bwMode="auto">
          <a:xfrm>
            <a:off x="903817" y="368592"/>
            <a:ext cx="8057620" cy="875752"/>
          </a:xfrm>
        </p:spPr>
        <p:txBody>
          <a:bodyPr vert="horz">
            <a:noAutofit/>
          </a:bodyPr>
          <a:lstStyle/>
          <a:p>
            <a:pPr>
              <a:defRPr/>
            </a:pPr>
            <a:r>
              <a:rPr lang="de-DE" sz="2000" dirty="0"/>
              <a:t>Das Problem, das Sie lösen wollen und Ihre Lösung hierfür</a:t>
            </a:r>
            <a:endParaRPr dirty="0"/>
          </a:p>
        </p:txBody>
      </p:sp>
      <p:sp>
        <p:nvSpPr>
          <p:cNvPr id="66" name="Textplatzhalter 1">
            <a:extLst>
              <a:ext uri="{FF2B5EF4-FFF2-40B4-BE49-F238E27FC236}">
                <a16:creationId xmlns:a16="http://schemas.microsoft.com/office/drawing/2014/main" id="{9FDC0508-8085-4CCD-B546-2452AFC0F3C6}"/>
              </a:ext>
            </a:extLst>
          </p:cNvPr>
          <p:cNvSpPr>
            <a:spLocks/>
          </p:cNvSpPr>
          <p:nvPr/>
        </p:nvSpPr>
        <p:spPr bwMode="auto">
          <a:xfrm>
            <a:off x="903818" y="1178740"/>
            <a:ext cx="3380150" cy="224014"/>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b="1" dirty="0">
                <a:solidFill>
                  <a:schemeClr val="accent1"/>
                </a:solidFill>
              </a:rPr>
              <a:t>Darstellung des Problems</a:t>
            </a:r>
            <a:endParaRPr lang="de-DE" sz="1300" dirty="0">
              <a:solidFill>
                <a:schemeClr val="accent1"/>
              </a:solidFill>
            </a:endParaRPr>
          </a:p>
        </p:txBody>
      </p:sp>
      <p:cxnSp>
        <p:nvCxnSpPr>
          <p:cNvPr id="76" name="HorizontalLine 76">
            <a:extLst>
              <a:ext uri="{FF2B5EF4-FFF2-40B4-BE49-F238E27FC236}">
                <a16:creationId xmlns:a16="http://schemas.microsoft.com/office/drawing/2014/main" id="{FEFFF3A1-33CE-4F7F-BFC0-43B00DF5556D}"/>
              </a:ext>
            </a:extLst>
          </p:cNvPr>
          <p:cNvCxnSpPr>
            <a:cxnSpLocks/>
          </p:cNvCxnSpPr>
          <p:nvPr>
            <p:custDataLst>
              <p:tags r:id="rId1"/>
            </p:custDataLst>
          </p:nvPr>
        </p:nvCxnSpPr>
        <p:spPr bwMode="auto">
          <a:xfrm>
            <a:off x="903817" y="1412776"/>
            <a:ext cx="8057620" cy="0"/>
          </a:xfrm>
          <a:prstGeom prst="line">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6" name="Textplatzhalter 1">
            <a:extLst>
              <a:ext uri="{FF2B5EF4-FFF2-40B4-BE49-F238E27FC236}">
                <a16:creationId xmlns:a16="http://schemas.microsoft.com/office/drawing/2014/main" id="{359B4A24-8D42-61D3-E8E5-5868D618A8A5}"/>
              </a:ext>
            </a:extLst>
          </p:cNvPr>
          <p:cNvSpPr>
            <a:spLocks/>
          </p:cNvSpPr>
          <p:nvPr/>
        </p:nvSpPr>
        <p:spPr bwMode="auto">
          <a:xfrm>
            <a:off x="903819" y="1469202"/>
            <a:ext cx="3452157" cy="1938479"/>
          </a:xfrm>
          <a:prstGeom prst="rect">
            <a:avLst/>
          </a:prstGeom>
        </p:spPr>
        <p:txBody>
          <a:bodyPr vert="horz" wrap="square" lIns="0" tIns="0" rIns="0" bIns="0" rtlCol="0">
            <a:sp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200000"/>
              </a:lnSpc>
              <a:defRPr/>
            </a:pPr>
            <a:r>
              <a:rPr lang="de-DE" sz="1300" dirty="0"/>
              <a:t>Was für ein Problem wollen Sie lösen? Wie ist Ihnen das Problem aufgefallen? Wen betrifft das Problem?</a:t>
            </a:r>
          </a:p>
          <a:p>
            <a:pPr>
              <a:lnSpc>
                <a:spcPct val="200000"/>
              </a:lnSpc>
              <a:defRPr/>
            </a:pPr>
            <a:r>
              <a:rPr lang="de-DE" sz="1300" dirty="0"/>
              <a:t>Stellen Sie heraus, was die wirklich negativen Effekte des Problems sind.</a:t>
            </a:r>
          </a:p>
        </p:txBody>
      </p:sp>
      <p:sp>
        <p:nvSpPr>
          <p:cNvPr id="4" name="Textplatzhalter 1">
            <a:extLst>
              <a:ext uri="{FF2B5EF4-FFF2-40B4-BE49-F238E27FC236}">
                <a16:creationId xmlns:a16="http://schemas.microsoft.com/office/drawing/2014/main" id="{E003D09B-C880-DE1E-D0FA-BB6C867F304F}"/>
              </a:ext>
            </a:extLst>
          </p:cNvPr>
          <p:cNvSpPr>
            <a:spLocks/>
          </p:cNvSpPr>
          <p:nvPr/>
        </p:nvSpPr>
        <p:spPr bwMode="auto">
          <a:xfrm>
            <a:off x="5508104" y="1178740"/>
            <a:ext cx="3453333" cy="224014"/>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b="1" dirty="0">
                <a:solidFill>
                  <a:schemeClr val="accent1"/>
                </a:solidFill>
              </a:rPr>
              <a:t>Darstellung der Lösung</a:t>
            </a:r>
            <a:endParaRPr lang="de-DE" sz="1300" dirty="0">
              <a:solidFill>
                <a:schemeClr val="accent1"/>
              </a:solidFill>
            </a:endParaRPr>
          </a:p>
        </p:txBody>
      </p:sp>
      <p:sp>
        <p:nvSpPr>
          <p:cNvPr id="6" name="Textplatzhalter 1">
            <a:extLst>
              <a:ext uri="{FF2B5EF4-FFF2-40B4-BE49-F238E27FC236}">
                <a16:creationId xmlns:a16="http://schemas.microsoft.com/office/drawing/2014/main" id="{E544E25F-7B2C-51B0-833D-BCFE9129DECF}"/>
              </a:ext>
            </a:extLst>
          </p:cNvPr>
          <p:cNvSpPr>
            <a:spLocks/>
          </p:cNvSpPr>
          <p:nvPr/>
        </p:nvSpPr>
        <p:spPr bwMode="auto">
          <a:xfrm>
            <a:off x="5508103" y="1469202"/>
            <a:ext cx="3452157" cy="1938479"/>
          </a:xfrm>
          <a:prstGeom prst="rect">
            <a:avLst/>
          </a:prstGeom>
        </p:spPr>
        <p:txBody>
          <a:bodyPr vert="horz" wrap="square" lIns="0" tIns="0" rIns="0" bIns="0" rtlCol="0">
            <a:sp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200000"/>
              </a:lnSpc>
              <a:defRPr/>
            </a:pPr>
            <a:r>
              <a:rPr lang="de-DE" sz="1300" dirty="0"/>
              <a:t>Erklären Sie Ihren Lösungsansatz und warum Ihre Lösung zielführend ist. Was sind bisherige Lösungen für das</a:t>
            </a:r>
          </a:p>
          <a:p>
            <a:pPr>
              <a:lnSpc>
                <a:spcPct val="200000"/>
              </a:lnSpc>
              <a:defRPr/>
            </a:pPr>
            <a:r>
              <a:rPr lang="de-DE" sz="1300" dirty="0"/>
              <a:t>Problem? Was machen andere Lösungsansätze richtig oder falsch?</a:t>
            </a:r>
          </a:p>
        </p:txBody>
      </p:sp>
      <p:sp>
        <p:nvSpPr>
          <p:cNvPr id="11" name="Arrow: Right 10">
            <a:extLst>
              <a:ext uri="{FF2B5EF4-FFF2-40B4-BE49-F238E27FC236}">
                <a16:creationId xmlns:a16="http://schemas.microsoft.com/office/drawing/2014/main" id="{D605E492-365C-BF3D-9970-B79547D650D1}"/>
              </a:ext>
            </a:extLst>
          </p:cNvPr>
          <p:cNvSpPr/>
          <p:nvPr/>
        </p:nvSpPr>
        <p:spPr bwMode="auto">
          <a:xfrm>
            <a:off x="4608003" y="2564904"/>
            <a:ext cx="648072" cy="50405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tangle 11">
            <a:extLst>
              <a:ext uri="{FF2B5EF4-FFF2-40B4-BE49-F238E27FC236}">
                <a16:creationId xmlns:a16="http://schemas.microsoft.com/office/drawing/2014/main" id="{C953C4BF-1B61-72EB-8513-1447447890E3}"/>
              </a:ext>
            </a:extLst>
          </p:cNvPr>
          <p:cNvSpPr/>
          <p:nvPr/>
        </p:nvSpPr>
        <p:spPr bwMode="auto">
          <a:xfrm>
            <a:off x="903817" y="4293096"/>
            <a:ext cx="3380151" cy="17281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Ggf. Platz für Diagramme / Bilder, die Ihre Argumentation unterstützen können</a:t>
            </a:r>
          </a:p>
        </p:txBody>
      </p:sp>
      <p:sp>
        <p:nvSpPr>
          <p:cNvPr id="13" name="Rectangle 12">
            <a:extLst>
              <a:ext uri="{FF2B5EF4-FFF2-40B4-BE49-F238E27FC236}">
                <a16:creationId xmlns:a16="http://schemas.microsoft.com/office/drawing/2014/main" id="{D25FCD65-F40C-6989-5ECF-6D45F09C6452}"/>
              </a:ext>
            </a:extLst>
          </p:cNvPr>
          <p:cNvSpPr/>
          <p:nvPr/>
        </p:nvSpPr>
        <p:spPr bwMode="auto">
          <a:xfrm>
            <a:off x="5508103" y="4293096"/>
            <a:ext cx="3380151" cy="17281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Ggf. Platz für Diagramme / Bilder, die Ihre Argumentation unterstützen können</a:t>
            </a:r>
          </a:p>
        </p:txBody>
      </p:sp>
      <p:sp>
        <p:nvSpPr>
          <p:cNvPr id="14" name="TrackerNumBlue 102">
            <a:extLst>
              <a:ext uri="{FF2B5EF4-FFF2-40B4-BE49-F238E27FC236}">
                <a16:creationId xmlns:a16="http://schemas.microsoft.com/office/drawing/2014/main" id="{B74453F9-423D-64CA-848E-79A76CE322E2}"/>
              </a:ext>
            </a:extLst>
          </p:cNvPr>
          <p:cNvSpPr/>
          <p:nvPr>
            <p:custDataLst>
              <p:tags r:id="rId2"/>
            </p:custDataLst>
          </p:nvPr>
        </p:nvSpPr>
        <p:spPr bwMode="auto">
          <a:xfrm>
            <a:off x="539552" y="404664"/>
            <a:ext cx="270528" cy="270528"/>
          </a:xfrm>
          <a:prstGeom prst="ellipse">
            <a:avLst/>
          </a:prstGeom>
          <a:gradFill flip="none" rotWithShape="1">
            <a:gsLst>
              <a:gs pos="0">
                <a:schemeClr val="accent1"/>
              </a:gs>
              <a:gs pos="100000">
                <a:schemeClr val="accent1">
                  <a:tint val="50000"/>
                  <a:shade val="100000"/>
                  <a:satMod val="350000"/>
                </a:schemeClr>
              </a:gs>
            </a:gsLst>
            <a:lin ang="16200000" scaled="0"/>
            <a:tileRect/>
          </a:gradFill>
          <a:ln w="6350"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6350" cap="flat"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1"/>
          <a:lstStyle/>
          <a:p>
            <a:pPr algn="ctr"/>
            <a:r>
              <a:rPr lang="de-DE" sz="1400" dirty="0">
                <a:solidFill>
                  <a:schemeClr val="bg1"/>
                </a:solidFill>
              </a:rPr>
              <a:t>2/3</a:t>
            </a:r>
          </a:p>
        </p:txBody>
      </p:sp>
    </p:spTree>
    <p:extLst>
      <p:ext uri="{BB962C8B-B14F-4D97-AF65-F5344CB8AC3E}">
        <p14:creationId xmlns:p14="http://schemas.microsoft.com/office/powerpoint/2010/main" val="2817233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val="4287026416"/>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name="think-cell Slide" r:id="rId5" imgW="0" imgH="0" progId="TCLayout.ActiveDocument.1">
                  <p:embed/>
                </p:oleObj>
              </mc:Choice>
              <mc:Fallback>
                <p:oleObj name="think-cell Slide" r:id="rId5" imgW="0" imgH="0" progId="TCLayout.ActiveDocument.1">
                  <p:embed/>
                  <p:pic>
                    <p:nvPicPr>
                      <p:cNvPr id="2" name="Object 1" hidden="1"/>
                      <p:cNvPicPr/>
                      <p:nvPr/>
                    </p:nvPicPr>
                    <p:blipFill>
                      <a:blip r:embed="rId6"/>
                      <a:stretch/>
                    </p:blipFill>
                    <p:spPr bwMode="auto">
                      <a:xfrm>
                        <a:off x="1587" y="1587"/>
                        <a:ext cx="1587" cy="1587"/>
                      </a:xfrm>
                      <a:prstGeom prst="rect">
                        <a:avLst/>
                      </a:prstGeom>
                    </p:spPr>
                  </p:pic>
                </p:oleObj>
              </mc:Fallback>
            </mc:AlternateContent>
          </a:graphicData>
        </a:graphic>
      </p:graphicFrame>
      <p:sp>
        <p:nvSpPr>
          <p:cNvPr id="5" name="Titel 2"/>
          <p:cNvSpPr>
            <a:spLocks noGrp="1"/>
          </p:cNvSpPr>
          <p:nvPr>
            <p:ph type="title"/>
          </p:nvPr>
        </p:nvSpPr>
        <p:spPr bwMode="auto">
          <a:xfrm>
            <a:off x="903817" y="368592"/>
            <a:ext cx="8057620" cy="875752"/>
          </a:xfrm>
        </p:spPr>
        <p:txBody>
          <a:bodyPr vert="horz">
            <a:noAutofit/>
          </a:bodyPr>
          <a:lstStyle/>
          <a:p>
            <a:pPr>
              <a:defRPr/>
            </a:pPr>
            <a:r>
              <a:rPr lang="de-DE" sz="2000" dirty="0"/>
              <a:t>Der Status Quo</a:t>
            </a:r>
            <a:endParaRPr dirty="0"/>
          </a:p>
        </p:txBody>
      </p:sp>
      <p:sp>
        <p:nvSpPr>
          <p:cNvPr id="66" name="Textplatzhalter 1">
            <a:extLst>
              <a:ext uri="{FF2B5EF4-FFF2-40B4-BE49-F238E27FC236}">
                <a16:creationId xmlns:a16="http://schemas.microsoft.com/office/drawing/2014/main" id="{9FDC0508-8085-4CCD-B546-2452AFC0F3C6}"/>
              </a:ext>
            </a:extLst>
          </p:cNvPr>
          <p:cNvSpPr>
            <a:spLocks/>
          </p:cNvSpPr>
          <p:nvPr/>
        </p:nvSpPr>
        <p:spPr bwMode="auto">
          <a:xfrm>
            <a:off x="903818" y="1178740"/>
            <a:ext cx="3380150" cy="224014"/>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b="1" dirty="0">
                <a:solidFill>
                  <a:schemeClr val="accent1"/>
                </a:solidFill>
              </a:rPr>
              <a:t>Beschreibung des Status Quo</a:t>
            </a:r>
            <a:endParaRPr lang="de-DE" sz="1300" dirty="0">
              <a:solidFill>
                <a:schemeClr val="accent1"/>
              </a:solidFill>
            </a:endParaRPr>
          </a:p>
        </p:txBody>
      </p:sp>
      <p:cxnSp>
        <p:nvCxnSpPr>
          <p:cNvPr id="76" name="HorizontalLine 76">
            <a:extLst>
              <a:ext uri="{FF2B5EF4-FFF2-40B4-BE49-F238E27FC236}">
                <a16:creationId xmlns:a16="http://schemas.microsoft.com/office/drawing/2014/main" id="{FEFFF3A1-33CE-4F7F-BFC0-43B00DF5556D}"/>
              </a:ext>
            </a:extLst>
          </p:cNvPr>
          <p:cNvCxnSpPr>
            <a:cxnSpLocks/>
          </p:cNvCxnSpPr>
          <p:nvPr>
            <p:custDataLst>
              <p:tags r:id="rId1"/>
            </p:custDataLst>
          </p:nvPr>
        </p:nvCxnSpPr>
        <p:spPr bwMode="auto">
          <a:xfrm>
            <a:off x="903817" y="1412776"/>
            <a:ext cx="8057620" cy="0"/>
          </a:xfrm>
          <a:prstGeom prst="line">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6" name="Textplatzhalter 1">
            <a:extLst>
              <a:ext uri="{FF2B5EF4-FFF2-40B4-BE49-F238E27FC236}">
                <a16:creationId xmlns:a16="http://schemas.microsoft.com/office/drawing/2014/main" id="{359B4A24-8D42-61D3-E8E5-5868D618A8A5}"/>
              </a:ext>
            </a:extLst>
          </p:cNvPr>
          <p:cNvSpPr>
            <a:spLocks/>
          </p:cNvSpPr>
          <p:nvPr/>
        </p:nvSpPr>
        <p:spPr bwMode="auto">
          <a:xfrm>
            <a:off x="903819" y="1469202"/>
            <a:ext cx="3452157" cy="2738698"/>
          </a:xfrm>
          <a:prstGeom prst="rect">
            <a:avLst/>
          </a:prstGeom>
        </p:spPr>
        <p:txBody>
          <a:bodyPr vert="horz" wrap="square" lIns="0" tIns="0" rIns="0" bIns="0" rtlCol="0">
            <a:sp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200000"/>
              </a:lnSpc>
              <a:defRPr/>
            </a:pPr>
            <a:r>
              <a:rPr lang="de-DE" sz="1300" dirty="0"/>
              <a:t>Beschreiben Sie den Status Quo Ihres Projektes inkl. Medien (z.B. Konzeptskizzen, Fotos, Videos, Webseiten)</a:t>
            </a:r>
          </a:p>
          <a:p>
            <a:pPr>
              <a:lnSpc>
                <a:spcPct val="200000"/>
              </a:lnSpc>
              <a:defRPr/>
            </a:pPr>
            <a:r>
              <a:rPr lang="de-DE" sz="1300" dirty="0"/>
              <a:t>um einen umfassenden Überblick über Ihre Geschäftsidee zu vermitteln. Sie können auch Links zu</a:t>
            </a:r>
          </a:p>
          <a:p>
            <a:pPr>
              <a:lnSpc>
                <a:spcPct val="200000"/>
              </a:lnSpc>
              <a:defRPr/>
            </a:pPr>
            <a:r>
              <a:rPr lang="de-DE" sz="1300" dirty="0"/>
              <a:t>Prototypen o.Ä. hinzufügen, falls vorhanden. </a:t>
            </a:r>
          </a:p>
        </p:txBody>
      </p:sp>
      <p:sp>
        <p:nvSpPr>
          <p:cNvPr id="13" name="Rectangle 12">
            <a:extLst>
              <a:ext uri="{FF2B5EF4-FFF2-40B4-BE49-F238E27FC236}">
                <a16:creationId xmlns:a16="http://schemas.microsoft.com/office/drawing/2014/main" id="{D25FCD65-F40C-6989-5ECF-6D45F09C6452}"/>
              </a:ext>
            </a:extLst>
          </p:cNvPr>
          <p:cNvSpPr/>
          <p:nvPr/>
        </p:nvSpPr>
        <p:spPr bwMode="auto">
          <a:xfrm>
            <a:off x="4716017" y="3789040"/>
            <a:ext cx="4172238" cy="20803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Ggf. Platz für Diagramme / Bilder, die Ihre Argumentation unterstützen können</a:t>
            </a:r>
          </a:p>
        </p:txBody>
      </p:sp>
      <p:sp>
        <p:nvSpPr>
          <p:cNvPr id="14" name="TrackerNumBlue 102">
            <a:extLst>
              <a:ext uri="{FF2B5EF4-FFF2-40B4-BE49-F238E27FC236}">
                <a16:creationId xmlns:a16="http://schemas.microsoft.com/office/drawing/2014/main" id="{B74453F9-423D-64CA-848E-79A76CE322E2}"/>
              </a:ext>
            </a:extLst>
          </p:cNvPr>
          <p:cNvSpPr/>
          <p:nvPr>
            <p:custDataLst>
              <p:tags r:id="rId2"/>
            </p:custDataLst>
          </p:nvPr>
        </p:nvSpPr>
        <p:spPr bwMode="auto">
          <a:xfrm>
            <a:off x="539552" y="404664"/>
            <a:ext cx="270528" cy="270528"/>
          </a:xfrm>
          <a:prstGeom prst="ellipse">
            <a:avLst/>
          </a:prstGeom>
          <a:gradFill flip="none" rotWithShape="1">
            <a:gsLst>
              <a:gs pos="0">
                <a:schemeClr val="accent1"/>
              </a:gs>
              <a:gs pos="100000">
                <a:schemeClr val="accent1">
                  <a:tint val="50000"/>
                  <a:shade val="100000"/>
                  <a:satMod val="350000"/>
                </a:schemeClr>
              </a:gs>
            </a:gsLst>
            <a:lin ang="16200000" scaled="0"/>
            <a:tileRect/>
          </a:gradFill>
          <a:ln w="6350"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6350" cap="flat"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1"/>
          <a:lstStyle/>
          <a:p>
            <a:pPr algn="ctr"/>
            <a:r>
              <a:rPr lang="de-DE" sz="1400" dirty="0">
                <a:solidFill>
                  <a:schemeClr val="bg1"/>
                </a:solidFill>
              </a:rPr>
              <a:t>4</a:t>
            </a:r>
          </a:p>
        </p:txBody>
      </p:sp>
      <p:sp>
        <p:nvSpPr>
          <p:cNvPr id="8" name="Rectangle 7">
            <a:extLst>
              <a:ext uri="{FF2B5EF4-FFF2-40B4-BE49-F238E27FC236}">
                <a16:creationId xmlns:a16="http://schemas.microsoft.com/office/drawing/2014/main" id="{01269B2E-564F-FF7C-E473-BE9F2A0C9338}"/>
              </a:ext>
            </a:extLst>
          </p:cNvPr>
          <p:cNvSpPr/>
          <p:nvPr/>
        </p:nvSpPr>
        <p:spPr bwMode="auto">
          <a:xfrm>
            <a:off x="4716017" y="1492654"/>
            <a:ext cx="4172238" cy="20803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Ggf. Platz für Diagramme / Bilder, die Ihre Argumentation unterstützen können</a:t>
            </a:r>
          </a:p>
        </p:txBody>
      </p:sp>
    </p:spTree>
    <p:extLst>
      <p:ext uri="{BB962C8B-B14F-4D97-AF65-F5344CB8AC3E}">
        <p14:creationId xmlns:p14="http://schemas.microsoft.com/office/powerpoint/2010/main" val="1600309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val="2138776446"/>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name="think-cell Slide" r:id="rId85" imgW="0" imgH="0" progId="TCLayout.ActiveDocument.1">
                  <p:embed/>
                </p:oleObj>
              </mc:Choice>
              <mc:Fallback>
                <p:oleObj name="think-cell Slide" r:id="rId85" imgW="0" imgH="0" progId="TCLayout.ActiveDocument.1">
                  <p:embed/>
                  <p:pic>
                    <p:nvPicPr>
                      <p:cNvPr id="2" name="Object 1" hidden="1"/>
                      <p:cNvPicPr/>
                      <p:nvPr/>
                    </p:nvPicPr>
                    <p:blipFill>
                      <a:blip r:embed="rId86"/>
                      <a:stretch/>
                    </p:blipFill>
                    <p:spPr bwMode="auto">
                      <a:xfrm>
                        <a:off x="1587" y="1587"/>
                        <a:ext cx="1587" cy="1587"/>
                      </a:xfrm>
                      <a:prstGeom prst="rect">
                        <a:avLst/>
                      </a:prstGeom>
                    </p:spPr>
                  </p:pic>
                </p:oleObj>
              </mc:Fallback>
            </mc:AlternateContent>
          </a:graphicData>
        </a:graphic>
      </p:graphicFrame>
      <p:sp>
        <p:nvSpPr>
          <p:cNvPr id="5" name="Titel 2"/>
          <p:cNvSpPr>
            <a:spLocks noGrp="1"/>
          </p:cNvSpPr>
          <p:nvPr>
            <p:ph type="title"/>
          </p:nvPr>
        </p:nvSpPr>
        <p:spPr bwMode="auto">
          <a:xfrm>
            <a:off x="903817" y="368592"/>
            <a:ext cx="8057620" cy="875752"/>
          </a:xfrm>
        </p:spPr>
        <p:txBody>
          <a:bodyPr vert="horz">
            <a:noAutofit/>
          </a:bodyPr>
          <a:lstStyle/>
          <a:p>
            <a:pPr>
              <a:defRPr/>
            </a:pPr>
            <a:r>
              <a:rPr lang="de-DE" sz="2000" dirty="0"/>
              <a:t>Ihr Projektplan</a:t>
            </a:r>
            <a:endParaRPr dirty="0"/>
          </a:p>
        </p:txBody>
      </p:sp>
      <p:sp>
        <p:nvSpPr>
          <p:cNvPr id="14" name="TrackerNumBlue 102">
            <a:extLst>
              <a:ext uri="{FF2B5EF4-FFF2-40B4-BE49-F238E27FC236}">
                <a16:creationId xmlns:a16="http://schemas.microsoft.com/office/drawing/2014/main" id="{B74453F9-423D-64CA-848E-79A76CE322E2}"/>
              </a:ext>
            </a:extLst>
          </p:cNvPr>
          <p:cNvSpPr/>
          <p:nvPr>
            <p:custDataLst>
              <p:tags r:id="rId1"/>
            </p:custDataLst>
          </p:nvPr>
        </p:nvSpPr>
        <p:spPr bwMode="auto">
          <a:xfrm>
            <a:off x="539552" y="404664"/>
            <a:ext cx="270528" cy="270528"/>
          </a:xfrm>
          <a:prstGeom prst="ellipse">
            <a:avLst/>
          </a:prstGeom>
          <a:gradFill flip="none" rotWithShape="1">
            <a:gsLst>
              <a:gs pos="0">
                <a:schemeClr val="accent1"/>
              </a:gs>
              <a:gs pos="100000">
                <a:schemeClr val="accent1">
                  <a:tint val="50000"/>
                  <a:shade val="100000"/>
                  <a:satMod val="350000"/>
                </a:schemeClr>
              </a:gs>
            </a:gsLst>
            <a:lin ang="16200000" scaled="0"/>
            <a:tileRect/>
          </a:gradFill>
          <a:ln w="6350"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6350" cap="flat"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1"/>
          <a:lstStyle/>
          <a:p>
            <a:pPr algn="ctr"/>
            <a:r>
              <a:rPr lang="de-DE" sz="1400" dirty="0">
                <a:solidFill>
                  <a:schemeClr val="bg1"/>
                </a:solidFill>
              </a:rPr>
              <a:t>5</a:t>
            </a:r>
          </a:p>
        </p:txBody>
      </p:sp>
      <p:sp>
        <p:nvSpPr>
          <p:cNvPr id="88" name="Textplatzhalter 2">
            <a:extLst>
              <a:ext uri="{FF2B5EF4-FFF2-40B4-BE49-F238E27FC236}">
                <a16:creationId xmlns:a16="http://schemas.microsoft.com/office/drawing/2014/main" id="{1C07B12E-166E-1C2E-C03B-C6F2D4264758}"/>
              </a:ext>
            </a:extLst>
          </p:cNvPr>
          <p:cNvSpPr>
            <a:spLocks noGrp="1"/>
          </p:cNvSpPr>
          <p:nvPr>
            <p:custDataLst>
              <p:tags r:id="rId2"/>
            </p:custDataLst>
          </p:nvPr>
        </p:nvSpPr>
        <p:spPr bwMode="auto">
          <a:xfrm>
            <a:off x="1773239" y="3284538"/>
            <a:ext cx="3394075"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405E432B-4A5E-44D2-8308-0CB77C0EFF23}" type="datetime'''''''2''''''''''''02''''''''''''''3'''''''''''''''''''">
              <a:rPr lang="de-DE" altLang="en-US" sz="1400" b="1" smtClean="0">
                <a:effectLst/>
                <a:latin typeface="+mn-lt"/>
              </a:rPr>
              <a:pPr algn="ctr" rtl="0">
                <a:lnSpc>
                  <a:spcPct val="98564"/>
                </a:lnSpc>
                <a:spcBef>
                  <a:spcPct val="0"/>
                </a:spcBef>
                <a:spcAft>
                  <a:spcPct val="0"/>
                </a:spcAft>
                <a:defRPr/>
              </a:pPr>
              <a:t>2023</a:t>
            </a:fld>
            <a:endParaRPr lang="de-DE" sz="1400" b="1" dirty="0">
              <a:latin typeface="+mn-lt"/>
            </a:endParaRPr>
          </a:p>
        </p:txBody>
      </p:sp>
      <p:sp>
        <p:nvSpPr>
          <p:cNvPr id="89" name="Textplatzhalter 2">
            <a:extLst>
              <a:ext uri="{FF2B5EF4-FFF2-40B4-BE49-F238E27FC236}">
                <a16:creationId xmlns:a16="http://schemas.microsoft.com/office/drawing/2014/main" id="{29DE84CE-BEF7-9BDF-F2AD-9287FE2524FD}"/>
              </a:ext>
            </a:extLst>
          </p:cNvPr>
          <p:cNvSpPr>
            <a:spLocks noGrp="1"/>
          </p:cNvSpPr>
          <p:nvPr>
            <p:custDataLst>
              <p:tags r:id="rId3"/>
            </p:custDataLst>
          </p:nvPr>
        </p:nvSpPr>
        <p:spPr bwMode="auto">
          <a:xfrm>
            <a:off x="5167313" y="3284538"/>
            <a:ext cx="3355975"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292F4C96-AD7B-434B-9B99-92961C66C7B6}" type="datetime'''''''2''''''''''''0''''''2''''''''''4'''''''''''''''''''''''">
              <a:rPr lang="de-DE" altLang="en-US" sz="1400" b="1" smtClean="0">
                <a:latin typeface="+mn-lt"/>
              </a:rPr>
              <a:pPr/>
              <a:t>2024</a:t>
            </a:fld>
            <a:endParaRPr lang="de-DE" sz="1400" b="1" dirty="0">
              <a:latin typeface="+mn-lt"/>
            </a:endParaRPr>
          </a:p>
        </p:txBody>
      </p:sp>
      <p:sp>
        <p:nvSpPr>
          <p:cNvPr id="35" name="Textplatzhalter 2">
            <a:extLst>
              <a:ext uri="{FF2B5EF4-FFF2-40B4-BE49-F238E27FC236}">
                <a16:creationId xmlns:a16="http://schemas.microsoft.com/office/drawing/2014/main" id="{32FE8739-62DB-0E36-F73F-E2895658D1E1}"/>
              </a:ext>
            </a:extLst>
          </p:cNvPr>
          <p:cNvSpPr>
            <a:spLocks noGrp="1"/>
          </p:cNvSpPr>
          <p:nvPr>
            <p:custDataLst>
              <p:tags r:id="rId4"/>
            </p:custDataLst>
          </p:nvPr>
        </p:nvSpPr>
        <p:spPr bwMode="auto">
          <a:xfrm>
            <a:off x="1773238" y="3541713"/>
            <a:ext cx="1143000"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03E4DCF6-50E9-4FD4-BF8A-E68491896AD1}" type="datetime'''''''''''''''''''''''''''O''''''''''''''''k''''t''.'''''">
              <a:rPr lang="de-DE" altLang="en-US" sz="1400" b="1" smtClean="0">
                <a:latin typeface="+mn-lt"/>
              </a:rPr>
              <a:pPr/>
              <a:t>Okt.</a:t>
            </a:fld>
            <a:endParaRPr lang="de-DE" sz="1400" b="1" dirty="0">
              <a:latin typeface="+mn-lt"/>
            </a:endParaRPr>
          </a:p>
        </p:txBody>
      </p:sp>
      <p:sp>
        <p:nvSpPr>
          <p:cNvPr id="36" name="Textplatzhalter 2">
            <a:extLst>
              <a:ext uri="{FF2B5EF4-FFF2-40B4-BE49-F238E27FC236}">
                <a16:creationId xmlns:a16="http://schemas.microsoft.com/office/drawing/2014/main" id="{A94BD2C3-E441-EE0F-82FF-B81A1B965B8A}"/>
              </a:ext>
            </a:extLst>
          </p:cNvPr>
          <p:cNvSpPr>
            <a:spLocks noGrp="1"/>
          </p:cNvSpPr>
          <p:nvPr>
            <p:custDataLst>
              <p:tags r:id="rId5"/>
            </p:custDataLst>
          </p:nvPr>
        </p:nvSpPr>
        <p:spPr bwMode="auto">
          <a:xfrm>
            <a:off x="2916238" y="3541713"/>
            <a:ext cx="1106488"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463BDA42-D128-4364-8288-F5A5F6B43EB1}" type="datetime'N''''''''''''''''''''''''''''''''''''o''''''''''v''''''''.'">
              <a:rPr lang="de-DE" altLang="en-US" sz="1400" b="1" smtClean="0">
                <a:latin typeface="+mn-lt"/>
              </a:rPr>
              <a:pPr/>
              <a:t>Nov.</a:t>
            </a:fld>
            <a:endParaRPr lang="de-DE" sz="1400" b="1" dirty="0">
              <a:latin typeface="+mn-lt"/>
            </a:endParaRPr>
          </a:p>
        </p:txBody>
      </p:sp>
      <p:sp>
        <p:nvSpPr>
          <p:cNvPr id="84" name="Textplatzhalter 2">
            <a:extLst>
              <a:ext uri="{FF2B5EF4-FFF2-40B4-BE49-F238E27FC236}">
                <a16:creationId xmlns:a16="http://schemas.microsoft.com/office/drawing/2014/main" id="{F5517958-D96C-5F1B-22F9-A6872641E6BF}"/>
              </a:ext>
            </a:extLst>
          </p:cNvPr>
          <p:cNvSpPr>
            <a:spLocks noGrp="1"/>
          </p:cNvSpPr>
          <p:nvPr>
            <p:custDataLst>
              <p:tags r:id="rId6"/>
            </p:custDataLst>
          </p:nvPr>
        </p:nvSpPr>
        <p:spPr bwMode="auto">
          <a:xfrm>
            <a:off x="4022725" y="3541713"/>
            <a:ext cx="1144588"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E8EC0EF6-8393-4725-8789-D6719C0BCFE6}" type="datetime'''''''''''''''D''''e''''''''''''z.'''''''''''''''">
              <a:rPr lang="de-DE" altLang="en-US" sz="1400" b="1" smtClean="0">
                <a:latin typeface="+mn-lt"/>
              </a:rPr>
              <a:pPr/>
              <a:t>Dez.</a:t>
            </a:fld>
            <a:endParaRPr lang="de-DE" sz="1400" b="1" dirty="0">
              <a:latin typeface="+mn-lt"/>
            </a:endParaRPr>
          </a:p>
        </p:txBody>
      </p:sp>
      <p:sp>
        <p:nvSpPr>
          <p:cNvPr id="85" name="Textplatzhalter 2">
            <a:extLst>
              <a:ext uri="{FF2B5EF4-FFF2-40B4-BE49-F238E27FC236}">
                <a16:creationId xmlns:a16="http://schemas.microsoft.com/office/drawing/2014/main" id="{2F20B941-69F5-5AA9-66D3-8B456D326387}"/>
              </a:ext>
            </a:extLst>
          </p:cNvPr>
          <p:cNvSpPr>
            <a:spLocks noGrp="1"/>
          </p:cNvSpPr>
          <p:nvPr>
            <p:custDataLst>
              <p:tags r:id="rId7"/>
            </p:custDataLst>
          </p:nvPr>
        </p:nvSpPr>
        <p:spPr bwMode="auto">
          <a:xfrm>
            <a:off x="5167313" y="3541713"/>
            <a:ext cx="1143000"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8A631F95-DB94-46F8-B9B4-EDC2DD7A9F71}" type="datetime'''''''''''Ja''n''''''''''''''''''''''''''''''''''''''''.'''''">
              <a:rPr lang="de-DE" altLang="en-US" sz="1400" b="1" smtClean="0">
                <a:latin typeface="+mn-lt"/>
              </a:rPr>
              <a:pPr/>
              <a:t>Jan.</a:t>
            </a:fld>
            <a:endParaRPr lang="de-DE" sz="1400" b="1" dirty="0">
              <a:latin typeface="+mn-lt"/>
            </a:endParaRPr>
          </a:p>
        </p:txBody>
      </p:sp>
      <p:sp>
        <p:nvSpPr>
          <p:cNvPr id="86" name="Textplatzhalter 2">
            <a:extLst>
              <a:ext uri="{FF2B5EF4-FFF2-40B4-BE49-F238E27FC236}">
                <a16:creationId xmlns:a16="http://schemas.microsoft.com/office/drawing/2014/main" id="{15814804-2030-5276-6B70-43BBABF3B400}"/>
              </a:ext>
            </a:extLst>
          </p:cNvPr>
          <p:cNvSpPr>
            <a:spLocks noGrp="1"/>
          </p:cNvSpPr>
          <p:nvPr>
            <p:custDataLst>
              <p:tags r:id="rId8"/>
            </p:custDataLst>
          </p:nvPr>
        </p:nvSpPr>
        <p:spPr bwMode="auto">
          <a:xfrm>
            <a:off x="6310314" y="3541713"/>
            <a:ext cx="1069975"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89A875AF-E0D7-4246-BF68-8A7D11108D9E}" type="datetime'''''''''F''''''''''''e''''''''''''''''''''''''br''''''''''''.'">
              <a:rPr lang="de-DE" altLang="en-US" sz="1400" b="1" smtClean="0">
                <a:latin typeface="+mn-lt"/>
              </a:rPr>
              <a:pPr/>
              <a:t>Febr.</a:t>
            </a:fld>
            <a:endParaRPr lang="de-DE" sz="1400" b="1" dirty="0">
              <a:latin typeface="+mn-lt"/>
            </a:endParaRPr>
          </a:p>
        </p:txBody>
      </p:sp>
      <p:sp>
        <p:nvSpPr>
          <p:cNvPr id="87" name="Textplatzhalter 2">
            <a:extLst>
              <a:ext uri="{FF2B5EF4-FFF2-40B4-BE49-F238E27FC236}">
                <a16:creationId xmlns:a16="http://schemas.microsoft.com/office/drawing/2014/main" id="{A1CEB51A-0C1A-92E6-F7E7-7C899608E357}"/>
              </a:ext>
            </a:extLst>
          </p:cNvPr>
          <p:cNvSpPr>
            <a:spLocks noGrp="1"/>
          </p:cNvSpPr>
          <p:nvPr>
            <p:custDataLst>
              <p:tags r:id="rId9"/>
            </p:custDataLst>
          </p:nvPr>
        </p:nvSpPr>
        <p:spPr bwMode="auto">
          <a:xfrm>
            <a:off x="7380288" y="3541713"/>
            <a:ext cx="1143000"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5F9A5F74-75DF-4DAC-8317-032D9732411E}" type="datetime'''''Mä''''''''''''''''''r''''''''''z'''''''''''''''''''''''''">
              <a:rPr lang="de-DE" altLang="en-US" sz="1400" b="1" smtClean="0">
                <a:latin typeface="+mn-lt"/>
              </a:rPr>
              <a:pPr/>
              <a:t>März</a:t>
            </a:fld>
            <a:endParaRPr lang="de-DE" sz="1400" b="1" dirty="0">
              <a:latin typeface="+mn-lt"/>
            </a:endParaRPr>
          </a:p>
        </p:txBody>
      </p:sp>
      <p:sp>
        <p:nvSpPr>
          <p:cNvPr id="24" name="Textplatzhalter 2">
            <a:extLst>
              <a:ext uri="{FF2B5EF4-FFF2-40B4-BE49-F238E27FC236}">
                <a16:creationId xmlns:a16="http://schemas.microsoft.com/office/drawing/2014/main" id="{A53A1A1E-5E38-AD81-A566-85356898911D}"/>
              </a:ext>
            </a:extLst>
          </p:cNvPr>
          <p:cNvSpPr>
            <a:spLocks noGrp="1"/>
          </p:cNvSpPr>
          <p:nvPr>
            <p:custDataLst>
              <p:tags r:id="rId10"/>
            </p:custDataLst>
          </p:nvPr>
        </p:nvSpPr>
        <p:spPr bwMode="auto">
          <a:xfrm>
            <a:off x="1773239" y="3798888"/>
            <a:ext cx="36513"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endParaRPr lang="de-DE" sz="1400" b="1" dirty="0">
              <a:latin typeface="+mn-lt"/>
            </a:endParaRPr>
          </a:p>
        </p:txBody>
      </p:sp>
      <p:sp>
        <p:nvSpPr>
          <p:cNvPr id="25" name="Textplatzhalter 2">
            <a:extLst>
              <a:ext uri="{FF2B5EF4-FFF2-40B4-BE49-F238E27FC236}">
                <a16:creationId xmlns:a16="http://schemas.microsoft.com/office/drawing/2014/main" id="{6AD9557F-E724-98A6-7963-A160D5F5975F}"/>
              </a:ext>
            </a:extLst>
          </p:cNvPr>
          <p:cNvSpPr>
            <a:spLocks noGrp="1"/>
          </p:cNvSpPr>
          <p:nvPr>
            <p:custDataLst>
              <p:tags r:id="rId11"/>
            </p:custDataLst>
          </p:nvPr>
        </p:nvSpPr>
        <p:spPr bwMode="auto">
          <a:xfrm>
            <a:off x="1809751" y="3798888"/>
            <a:ext cx="258763"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507614FF-7C4C-4E39-8AE6-740463ED1FE7}" type="datetime'''''''''''''''''40'''''">
              <a:rPr lang="de-DE" altLang="en-US" sz="1400" b="1" smtClean="0">
                <a:latin typeface="+mn-lt"/>
              </a:rPr>
              <a:pPr/>
              <a:t>40</a:t>
            </a:fld>
            <a:endParaRPr lang="de-DE" sz="1400" b="1" dirty="0">
              <a:latin typeface="+mn-lt"/>
            </a:endParaRPr>
          </a:p>
        </p:txBody>
      </p:sp>
      <p:sp>
        <p:nvSpPr>
          <p:cNvPr id="26" name="Textplatzhalter 2">
            <a:extLst>
              <a:ext uri="{FF2B5EF4-FFF2-40B4-BE49-F238E27FC236}">
                <a16:creationId xmlns:a16="http://schemas.microsoft.com/office/drawing/2014/main" id="{55CF46BA-4967-9F19-2062-CE21C115D393}"/>
              </a:ext>
            </a:extLst>
          </p:cNvPr>
          <p:cNvSpPr>
            <a:spLocks noGrp="1"/>
          </p:cNvSpPr>
          <p:nvPr>
            <p:custDataLst>
              <p:tags r:id="rId12"/>
            </p:custDataLst>
          </p:nvPr>
        </p:nvSpPr>
        <p:spPr bwMode="auto">
          <a:xfrm>
            <a:off x="2068514" y="3798888"/>
            <a:ext cx="258763"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9D7006D3-126E-458A-8DE7-AD3A820B891F}" type="datetime'''''''''''''''''''''''''''''4''''''1'''''''''">
              <a:rPr lang="de-DE" altLang="en-US" sz="1400" b="1" smtClean="0">
                <a:latin typeface="+mn-lt"/>
              </a:rPr>
              <a:pPr/>
              <a:t>41</a:t>
            </a:fld>
            <a:endParaRPr lang="de-DE" sz="1400" b="1" dirty="0">
              <a:latin typeface="+mn-lt"/>
            </a:endParaRPr>
          </a:p>
        </p:txBody>
      </p:sp>
      <p:sp>
        <p:nvSpPr>
          <p:cNvPr id="27" name="Textplatzhalter 2">
            <a:extLst>
              <a:ext uri="{FF2B5EF4-FFF2-40B4-BE49-F238E27FC236}">
                <a16:creationId xmlns:a16="http://schemas.microsoft.com/office/drawing/2014/main" id="{86BDB9D1-7AAE-5D35-EF0E-76233F73E89B}"/>
              </a:ext>
            </a:extLst>
          </p:cNvPr>
          <p:cNvSpPr>
            <a:spLocks noGrp="1"/>
          </p:cNvSpPr>
          <p:nvPr>
            <p:custDataLst>
              <p:tags r:id="rId13"/>
            </p:custDataLst>
          </p:nvPr>
        </p:nvSpPr>
        <p:spPr bwMode="auto">
          <a:xfrm>
            <a:off x="2327275" y="3798888"/>
            <a:ext cx="257175"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0700A48C-D9FC-4421-A081-8A88764D7716}" type="datetime'''''''''''4''''''''2'''''''''''''">
              <a:rPr lang="de-DE" altLang="en-US" sz="1400" b="1" smtClean="0">
                <a:latin typeface="+mn-lt"/>
              </a:rPr>
              <a:pPr/>
              <a:t>42</a:t>
            </a:fld>
            <a:endParaRPr lang="de-DE" sz="1400" b="1" dirty="0">
              <a:latin typeface="+mn-lt"/>
            </a:endParaRPr>
          </a:p>
        </p:txBody>
      </p:sp>
      <p:sp>
        <p:nvSpPr>
          <p:cNvPr id="28" name="Textplatzhalter 2">
            <a:extLst>
              <a:ext uri="{FF2B5EF4-FFF2-40B4-BE49-F238E27FC236}">
                <a16:creationId xmlns:a16="http://schemas.microsoft.com/office/drawing/2014/main" id="{31DB002E-4FF2-8947-14C9-63D6EA8F3545}"/>
              </a:ext>
            </a:extLst>
          </p:cNvPr>
          <p:cNvSpPr>
            <a:spLocks noGrp="1"/>
          </p:cNvSpPr>
          <p:nvPr>
            <p:custDataLst>
              <p:tags r:id="rId14"/>
            </p:custDataLst>
          </p:nvPr>
        </p:nvSpPr>
        <p:spPr bwMode="auto">
          <a:xfrm>
            <a:off x="2584451" y="3798888"/>
            <a:ext cx="258763"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DEB01698-4B77-4BE8-B982-D4974CA1EE7C}" type="datetime'''''''''''''''4''''''''''3'''''''">
              <a:rPr lang="de-DE" altLang="en-US" sz="1400" b="1" smtClean="0">
                <a:latin typeface="+mn-lt"/>
              </a:rPr>
              <a:pPr/>
              <a:t>43</a:t>
            </a:fld>
            <a:endParaRPr lang="de-DE" sz="1400" b="1" dirty="0">
              <a:latin typeface="+mn-lt"/>
            </a:endParaRPr>
          </a:p>
        </p:txBody>
      </p:sp>
      <p:sp>
        <p:nvSpPr>
          <p:cNvPr id="29" name="Textplatzhalter 2">
            <a:extLst>
              <a:ext uri="{FF2B5EF4-FFF2-40B4-BE49-F238E27FC236}">
                <a16:creationId xmlns:a16="http://schemas.microsoft.com/office/drawing/2014/main" id="{90C348EA-C1DE-A0A6-99A7-EEB653794AAD}"/>
              </a:ext>
            </a:extLst>
          </p:cNvPr>
          <p:cNvSpPr>
            <a:spLocks noGrp="1"/>
          </p:cNvSpPr>
          <p:nvPr>
            <p:custDataLst>
              <p:tags r:id="rId15"/>
            </p:custDataLst>
          </p:nvPr>
        </p:nvSpPr>
        <p:spPr bwMode="auto">
          <a:xfrm>
            <a:off x="2843214" y="3798888"/>
            <a:ext cx="257175"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9F022BA3-8E45-4D82-95FC-673461E29585}" type="datetime'''''4''''''''''4'''''''''''''''">
              <a:rPr lang="de-DE" altLang="en-US" sz="1400" b="1" smtClean="0">
                <a:latin typeface="+mn-lt"/>
              </a:rPr>
              <a:pPr/>
              <a:t>44</a:t>
            </a:fld>
            <a:endParaRPr lang="de-DE" sz="1400" b="1" dirty="0">
              <a:latin typeface="+mn-lt"/>
            </a:endParaRPr>
          </a:p>
        </p:txBody>
      </p:sp>
      <p:sp>
        <p:nvSpPr>
          <p:cNvPr id="30" name="Textplatzhalter 2">
            <a:extLst>
              <a:ext uri="{FF2B5EF4-FFF2-40B4-BE49-F238E27FC236}">
                <a16:creationId xmlns:a16="http://schemas.microsoft.com/office/drawing/2014/main" id="{5B00CF4F-EFF1-D5BE-DEEA-411B2766A17D}"/>
              </a:ext>
            </a:extLst>
          </p:cNvPr>
          <p:cNvSpPr>
            <a:spLocks noGrp="1"/>
          </p:cNvSpPr>
          <p:nvPr>
            <p:custDataLst>
              <p:tags r:id="rId16"/>
            </p:custDataLst>
          </p:nvPr>
        </p:nvSpPr>
        <p:spPr bwMode="auto">
          <a:xfrm>
            <a:off x="3100388" y="3798888"/>
            <a:ext cx="258763"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FB80E76B-2CDB-434A-B1D5-D054CA582AB4}" type="datetime'''''''''''''''''''''4''''5'''''''''''''''''''''">
              <a:rPr lang="de-DE" altLang="en-US" sz="1400" b="1" smtClean="0">
                <a:latin typeface="+mn-lt"/>
              </a:rPr>
              <a:pPr/>
              <a:t>45</a:t>
            </a:fld>
            <a:endParaRPr lang="de-DE" sz="1400" b="1" dirty="0">
              <a:latin typeface="+mn-lt"/>
            </a:endParaRPr>
          </a:p>
        </p:txBody>
      </p:sp>
      <p:sp>
        <p:nvSpPr>
          <p:cNvPr id="31" name="Textplatzhalter 2">
            <a:extLst>
              <a:ext uri="{FF2B5EF4-FFF2-40B4-BE49-F238E27FC236}">
                <a16:creationId xmlns:a16="http://schemas.microsoft.com/office/drawing/2014/main" id="{DFF7A095-BE7F-BD6F-CDD9-DF66E7D54078}"/>
              </a:ext>
            </a:extLst>
          </p:cNvPr>
          <p:cNvSpPr>
            <a:spLocks noGrp="1"/>
          </p:cNvSpPr>
          <p:nvPr>
            <p:custDataLst>
              <p:tags r:id="rId17"/>
            </p:custDataLst>
          </p:nvPr>
        </p:nvSpPr>
        <p:spPr bwMode="auto">
          <a:xfrm>
            <a:off x="3359151" y="3798888"/>
            <a:ext cx="258763"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75A131EB-FCA5-4F62-831B-4D44AD4765F4}" type="datetime'''''''''''4''''''''''''''''''''''''''''''''''''''6'''''''''''">
              <a:rPr lang="de-DE" altLang="en-US" sz="1400" b="1" smtClean="0">
                <a:latin typeface="+mn-lt"/>
              </a:rPr>
              <a:pPr/>
              <a:t>46</a:t>
            </a:fld>
            <a:endParaRPr lang="de-DE" sz="1400" b="1" dirty="0">
              <a:latin typeface="+mn-lt"/>
            </a:endParaRPr>
          </a:p>
        </p:txBody>
      </p:sp>
      <p:sp>
        <p:nvSpPr>
          <p:cNvPr id="32" name="Textplatzhalter 2">
            <a:extLst>
              <a:ext uri="{FF2B5EF4-FFF2-40B4-BE49-F238E27FC236}">
                <a16:creationId xmlns:a16="http://schemas.microsoft.com/office/drawing/2014/main" id="{7CB427F5-D2F6-0ECC-BC05-17BFCC2965A4}"/>
              </a:ext>
            </a:extLst>
          </p:cNvPr>
          <p:cNvSpPr>
            <a:spLocks noGrp="1"/>
          </p:cNvSpPr>
          <p:nvPr>
            <p:custDataLst>
              <p:tags r:id="rId18"/>
            </p:custDataLst>
          </p:nvPr>
        </p:nvSpPr>
        <p:spPr bwMode="auto">
          <a:xfrm>
            <a:off x="3617914" y="3798888"/>
            <a:ext cx="257175"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6FF20681-981D-48D2-A11D-47544A8B8C37}" type="datetime'''''''''''4''''''''''''''''7'''''''">
              <a:rPr lang="de-DE" altLang="en-US" sz="1400" b="1" smtClean="0">
                <a:latin typeface="+mn-lt"/>
              </a:rPr>
              <a:pPr/>
              <a:t>47</a:t>
            </a:fld>
            <a:endParaRPr lang="de-DE" sz="1400" b="1" dirty="0">
              <a:latin typeface="+mn-lt"/>
            </a:endParaRPr>
          </a:p>
        </p:txBody>
      </p:sp>
      <p:sp>
        <p:nvSpPr>
          <p:cNvPr id="33" name="Textplatzhalter 2">
            <a:extLst>
              <a:ext uri="{FF2B5EF4-FFF2-40B4-BE49-F238E27FC236}">
                <a16:creationId xmlns:a16="http://schemas.microsoft.com/office/drawing/2014/main" id="{7E79D39B-F774-20D1-887D-C9EB29B2EC11}"/>
              </a:ext>
            </a:extLst>
          </p:cNvPr>
          <p:cNvSpPr>
            <a:spLocks noGrp="1"/>
          </p:cNvSpPr>
          <p:nvPr>
            <p:custDataLst>
              <p:tags r:id="rId19"/>
            </p:custDataLst>
          </p:nvPr>
        </p:nvSpPr>
        <p:spPr bwMode="auto">
          <a:xfrm>
            <a:off x="3875088" y="3798888"/>
            <a:ext cx="258763"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DEDDB2A4-2F23-47BE-B60A-D9D1588BA496}" type="datetime'''''4''''''''''''''''''''''''''''''''8'''">
              <a:rPr lang="de-DE" altLang="en-US" sz="1400" b="1" smtClean="0">
                <a:latin typeface="+mn-lt"/>
              </a:rPr>
              <a:pPr/>
              <a:t>48</a:t>
            </a:fld>
            <a:endParaRPr lang="de-DE" sz="1400" b="1" dirty="0">
              <a:latin typeface="+mn-lt"/>
            </a:endParaRPr>
          </a:p>
        </p:txBody>
      </p:sp>
      <p:sp>
        <p:nvSpPr>
          <p:cNvPr id="64" name="Textplatzhalter 2">
            <a:extLst>
              <a:ext uri="{FF2B5EF4-FFF2-40B4-BE49-F238E27FC236}">
                <a16:creationId xmlns:a16="http://schemas.microsoft.com/office/drawing/2014/main" id="{A1A6BB9B-0253-62A9-B2C6-975D9BDAEDEE}"/>
              </a:ext>
            </a:extLst>
          </p:cNvPr>
          <p:cNvSpPr>
            <a:spLocks noGrp="1"/>
          </p:cNvSpPr>
          <p:nvPr>
            <p:custDataLst>
              <p:tags r:id="rId20"/>
            </p:custDataLst>
          </p:nvPr>
        </p:nvSpPr>
        <p:spPr bwMode="auto">
          <a:xfrm>
            <a:off x="4133851" y="3798888"/>
            <a:ext cx="258763"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C1A48893-2748-49FF-ABAB-3974F6A570EF}" type="datetime'''''''''''''''''''''''''''''''''''''4''''9'''''''''''''''''">
              <a:rPr lang="de-DE" altLang="en-US" sz="1400" b="1" smtClean="0">
                <a:latin typeface="+mn-lt"/>
              </a:rPr>
              <a:pPr/>
              <a:t>49</a:t>
            </a:fld>
            <a:endParaRPr lang="de-DE" sz="1400" b="1" dirty="0">
              <a:latin typeface="+mn-lt"/>
            </a:endParaRPr>
          </a:p>
        </p:txBody>
      </p:sp>
      <p:sp>
        <p:nvSpPr>
          <p:cNvPr id="67" name="Textplatzhalter 2">
            <a:extLst>
              <a:ext uri="{FF2B5EF4-FFF2-40B4-BE49-F238E27FC236}">
                <a16:creationId xmlns:a16="http://schemas.microsoft.com/office/drawing/2014/main" id="{A614AA69-39A5-23EC-14CA-5A6574F27496}"/>
              </a:ext>
            </a:extLst>
          </p:cNvPr>
          <p:cNvSpPr>
            <a:spLocks noGrp="1"/>
          </p:cNvSpPr>
          <p:nvPr>
            <p:custDataLst>
              <p:tags r:id="rId21"/>
            </p:custDataLst>
          </p:nvPr>
        </p:nvSpPr>
        <p:spPr bwMode="auto">
          <a:xfrm>
            <a:off x="4392613" y="3798888"/>
            <a:ext cx="257175"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C70C75D6-A38A-40BD-8C4B-9FC5782ABBD3}" type="datetime'5''''''''''''0'">
              <a:rPr lang="de-DE" altLang="en-US" sz="1400" b="1" smtClean="0">
                <a:latin typeface="+mn-lt"/>
              </a:rPr>
              <a:pPr/>
              <a:t>50</a:t>
            </a:fld>
            <a:endParaRPr lang="de-DE" sz="1400" b="1" dirty="0">
              <a:latin typeface="+mn-lt"/>
            </a:endParaRPr>
          </a:p>
        </p:txBody>
      </p:sp>
      <p:sp>
        <p:nvSpPr>
          <p:cNvPr id="68" name="Textplatzhalter 2">
            <a:extLst>
              <a:ext uri="{FF2B5EF4-FFF2-40B4-BE49-F238E27FC236}">
                <a16:creationId xmlns:a16="http://schemas.microsoft.com/office/drawing/2014/main" id="{73ADD0F2-BFCC-96AB-A567-8EB472181E7B}"/>
              </a:ext>
            </a:extLst>
          </p:cNvPr>
          <p:cNvSpPr>
            <a:spLocks noGrp="1"/>
          </p:cNvSpPr>
          <p:nvPr>
            <p:custDataLst>
              <p:tags r:id="rId22"/>
            </p:custDataLst>
          </p:nvPr>
        </p:nvSpPr>
        <p:spPr bwMode="auto">
          <a:xfrm>
            <a:off x="4649789" y="3798888"/>
            <a:ext cx="258763"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46D5A2BB-DA64-4604-8163-BAC596BF65AA}" type="datetime'''''''''''''''''''51'''''''''''''''''''''''''''''''''''">
              <a:rPr lang="de-DE" altLang="en-US" sz="1400" b="1" smtClean="0">
                <a:latin typeface="+mn-lt"/>
              </a:rPr>
              <a:pPr/>
              <a:t>51</a:t>
            </a:fld>
            <a:endParaRPr lang="de-DE" sz="1400" b="1" dirty="0">
              <a:latin typeface="+mn-lt"/>
            </a:endParaRPr>
          </a:p>
        </p:txBody>
      </p:sp>
      <p:sp>
        <p:nvSpPr>
          <p:cNvPr id="69" name="Textplatzhalter 2">
            <a:extLst>
              <a:ext uri="{FF2B5EF4-FFF2-40B4-BE49-F238E27FC236}">
                <a16:creationId xmlns:a16="http://schemas.microsoft.com/office/drawing/2014/main" id="{E10AC68D-B808-55AA-F792-65AC4A43B447}"/>
              </a:ext>
            </a:extLst>
          </p:cNvPr>
          <p:cNvSpPr>
            <a:spLocks noGrp="1"/>
          </p:cNvSpPr>
          <p:nvPr>
            <p:custDataLst>
              <p:tags r:id="rId23"/>
            </p:custDataLst>
          </p:nvPr>
        </p:nvSpPr>
        <p:spPr bwMode="auto">
          <a:xfrm>
            <a:off x="4908551" y="3798888"/>
            <a:ext cx="258763"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2A158934-A398-40F8-8552-12163CB9DDC6}" type="datetime'''''''''''''''5''''''''''''''''''''''''2'''">
              <a:rPr lang="de-DE" altLang="en-US" sz="1400" b="1" smtClean="0">
                <a:latin typeface="+mn-lt"/>
              </a:rPr>
              <a:pPr/>
              <a:t>52</a:t>
            </a:fld>
            <a:endParaRPr lang="de-DE" sz="1400" b="1" dirty="0">
              <a:latin typeface="+mn-lt"/>
            </a:endParaRPr>
          </a:p>
        </p:txBody>
      </p:sp>
      <p:sp>
        <p:nvSpPr>
          <p:cNvPr id="70" name="Textplatzhalter 2">
            <a:extLst>
              <a:ext uri="{FF2B5EF4-FFF2-40B4-BE49-F238E27FC236}">
                <a16:creationId xmlns:a16="http://schemas.microsoft.com/office/drawing/2014/main" id="{18F9874F-6493-C0BA-433B-E061D874843C}"/>
              </a:ext>
            </a:extLst>
          </p:cNvPr>
          <p:cNvSpPr>
            <a:spLocks noGrp="1"/>
          </p:cNvSpPr>
          <p:nvPr>
            <p:custDataLst>
              <p:tags r:id="rId24"/>
            </p:custDataLst>
          </p:nvPr>
        </p:nvSpPr>
        <p:spPr bwMode="auto">
          <a:xfrm>
            <a:off x="5167313" y="3798888"/>
            <a:ext cx="257175"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F1E3FDD2-CEF4-4DAD-995B-DD3D03F4B222}" type="datetime'''''''''''''''''''''''''''''''''0''''''''''''1'''''''">
              <a:rPr lang="de-DE" altLang="en-US" sz="1400" b="1" smtClean="0">
                <a:latin typeface="+mn-lt"/>
              </a:rPr>
              <a:pPr/>
              <a:t>01</a:t>
            </a:fld>
            <a:endParaRPr lang="de-DE" sz="1400" b="1" dirty="0">
              <a:latin typeface="+mn-lt"/>
            </a:endParaRPr>
          </a:p>
        </p:txBody>
      </p:sp>
      <p:sp>
        <p:nvSpPr>
          <p:cNvPr id="71" name="Textplatzhalter 2">
            <a:extLst>
              <a:ext uri="{FF2B5EF4-FFF2-40B4-BE49-F238E27FC236}">
                <a16:creationId xmlns:a16="http://schemas.microsoft.com/office/drawing/2014/main" id="{3D8D8517-2965-D290-A9FB-88987E6CC29C}"/>
              </a:ext>
            </a:extLst>
          </p:cNvPr>
          <p:cNvSpPr>
            <a:spLocks noGrp="1"/>
          </p:cNvSpPr>
          <p:nvPr>
            <p:custDataLst>
              <p:tags r:id="rId25"/>
            </p:custDataLst>
          </p:nvPr>
        </p:nvSpPr>
        <p:spPr bwMode="auto">
          <a:xfrm>
            <a:off x="5424489" y="3798888"/>
            <a:ext cx="258763"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80F96A4D-B4B3-46C8-A347-67D388CCDB49}" type="datetime'0''''''''''''''''''''''''''2'''''''''">
              <a:rPr lang="de-DE" altLang="en-US" sz="1400" b="1" smtClean="0">
                <a:latin typeface="+mn-lt"/>
              </a:rPr>
              <a:pPr/>
              <a:t>02</a:t>
            </a:fld>
            <a:endParaRPr lang="de-DE" sz="1400" b="1" dirty="0">
              <a:latin typeface="+mn-lt"/>
            </a:endParaRPr>
          </a:p>
        </p:txBody>
      </p:sp>
      <p:sp>
        <p:nvSpPr>
          <p:cNvPr id="72" name="Textplatzhalter 2">
            <a:extLst>
              <a:ext uri="{FF2B5EF4-FFF2-40B4-BE49-F238E27FC236}">
                <a16:creationId xmlns:a16="http://schemas.microsoft.com/office/drawing/2014/main" id="{A0F0C4F6-13F2-E889-F1EF-E93B3F36490A}"/>
              </a:ext>
            </a:extLst>
          </p:cNvPr>
          <p:cNvSpPr>
            <a:spLocks noGrp="1"/>
          </p:cNvSpPr>
          <p:nvPr>
            <p:custDataLst>
              <p:tags r:id="rId26"/>
            </p:custDataLst>
          </p:nvPr>
        </p:nvSpPr>
        <p:spPr bwMode="auto">
          <a:xfrm>
            <a:off x="5683251" y="3798888"/>
            <a:ext cx="258763"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DB550908-AA40-46F8-B0F6-F236FF960AC7}" type="datetime'0''''''''''''''''''''''''''''''''''''''''3'''''''''''''''''''">
              <a:rPr lang="de-DE" altLang="en-US" sz="1400" b="1" smtClean="0">
                <a:latin typeface="+mn-lt"/>
              </a:rPr>
              <a:pPr/>
              <a:t>03</a:t>
            </a:fld>
            <a:endParaRPr lang="de-DE" sz="1400" b="1" dirty="0">
              <a:latin typeface="+mn-lt"/>
            </a:endParaRPr>
          </a:p>
        </p:txBody>
      </p:sp>
      <p:sp>
        <p:nvSpPr>
          <p:cNvPr id="73" name="Textplatzhalter 2">
            <a:extLst>
              <a:ext uri="{FF2B5EF4-FFF2-40B4-BE49-F238E27FC236}">
                <a16:creationId xmlns:a16="http://schemas.microsoft.com/office/drawing/2014/main" id="{844DE715-00D8-8081-6EC2-C85C6863B6D2}"/>
              </a:ext>
            </a:extLst>
          </p:cNvPr>
          <p:cNvSpPr>
            <a:spLocks noGrp="1"/>
          </p:cNvSpPr>
          <p:nvPr>
            <p:custDataLst>
              <p:tags r:id="rId27"/>
            </p:custDataLst>
          </p:nvPr>
        </p:nvSpPr>
        <p:spPr bwMode="auto">
          <a:xfrm>
            <a:off x="5942013" y="3798888"/>
            <a:ext cx="257175"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62203DA7-A563-4FE4-BF0E-275E887309E6}" type="datetime'''''''''''''''''''''''''''0''''''4'''''''">
              <a:rPr lang="de-DE" altLang="en-US" sz="1400" b="1" smtClean="0">
                <a:latin typeface="+mn-lt"/>
              </a:rPr>
              <a:pPr/>
              <a:t>04</a:t>
            </a:fld>
            <a:endParaRPr lang="de-DE" sz="1400" b="1" dirty="0">
              <a:latin typeface="+mn-lt"/>
            </a:endParaRPr>
          </a:p>
        </p:txBody>
      </p:sp>
      <p:sp>
        <p:nvSpPr>
          <p:cNvPr id="74" name="Textplatzhalter 2">
            <a:extLst>
              <a:ext uri="{FF2B5EF4-FFF2-40B4-BE49-F238E27FC236}">
                <a16:creationId xmlns:a16="http://schemas.microsoft.com/office/drawing/2014/main" id="{F7AA93BF-88AA-B94C-D1BF-05ADBC6CB6A0}"/>
              </a:ext>
            </a:extLst>
          </p:cNvPr>
          <p:cNvSpPr>
            <a:spLocks noGrp="1"/>
          </p:cNvSpPr>
          <p:nvPr>
            <p:custDataLst>
              <p:tags r:id="rId28"/>
            </p:custDataLst>
          </p:nvPr>
        </p:nvSpPr>
        <p:spPr bwMode="auto">
          <a:xfrm>
            <a:off x="6199189" y="3798888"/>
            <a:ext cx="258763"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30861AED-6068-4682-A9AC-F67EDF7ECBB1}" type="datetime'''0''''''''5'''''''''''''''''">
              <a:rPr lang="de-DE" altLang="en-US" sz="1400" b="1" smtClean="0">
                <a:latin typeface="+mn-lt"/>
              </a:rPr>
              <a:pPr/>
              <a:t>05</a:t>
            </a:fld>
            <a:endParaRPr lang="de-DE" sz="1400" b="1" dirty="0">
              <a:latin typeface="+mn-lt"/>
            </a:endParaRPr>
          </a:p>
        </p:txBody>
      </p:sp>
      <p:sp>
        <p:nvSpPr>
          <p:cNvPr id="75" name="Textplatzhalter 2">
            <a:extLst>
              <a:ext uri="{FF2B5EF4-FFF2-40B4-BE49-F238E27FC236}">
                <a16:creationId xmlns:a16="http://schemas.microsoft.com/office/drawing/2014/main" id="{15E67EB7-7F2E-AD77-D424-A26653A22ADB}"/>
              </a:ext>
            </a:extLst>
          </p:cNvPr>
          <p:cNvSpPr>
            <a:spLocks noGrp="1"/>
          </p:cNvSpPr>
          <p:nvPr>
            <p:custDataLst>
              <p:tags r:id="rId29"/>
            </p:custDataLst>
          </p:nvPr>
        </p:nvSpPr>
        <p:spPr bwMode="auto">
          <a:xfrm>
            <a:off x="6457951" y="3798888"/>
            <a:ext cx="257175"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CB506E3C-BD05-4F1C-87C2-23A58FF515EA}" type="datetime'''''''''''''''''''''''''0''''''''''''''''''''''''6'">
              <a:rPr lang="de-DE" altLang="en-US" sz="1400" b="1" smtClean="0">
                <a:latin typeface="+mn-lt"/>
              </a:rPr>
              <a:pPr/>
              <a:t>06</a:t>
            </a:fld>
            <a:endParaRPr lang="de-DE" sz="1400" b="1" dirty="0">
              <a:latin typeface="+mn-lt"/>
            </a:endParaRPr>
          </a:p>
        </p:txBody>
      </p:sp>
      <p:sp>
        <p:nvSpPr>
          <p:cNvPr id="77" name="Textplatzhalter 2">
            <a:extLst>
              <a:ext uri="{FF2B5EF4-FFF2-40B4-BE49-F238E27FC236}">
                <a16:creationId xmlns:a16="http://schemas.microsoft.com/office/drawing/2014/main" id="{4023F081-0F78-CF3F-518D-BEAF8738CECB}"/>
              </a:ext>
            </a:extLst>
          </p:cNvPr>
          <p:cNvSpPr>
            <a:spLocks noGrp="1"/>
          </p:cNvSpPr>
          <p:nvPr>
            <p:custDataLst>
              <p:tags r:id="rId30"/>
            </p:custDataLst>
          </p:nvPr>
        </p:nvSpPr>
        <p:spPr bwMode="auto">
          <a:xfrm>
            <a:off x="6715125" y="3798888"/>
            <a:ext cx="258763"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F41888C9-5DF5-4DFA-A473-2133C90A73B8}" type="datetime'''''''''''''''''''''''''0''''''''''''''''''''''''''''''''''7'">
              <a:rPr lang="de-DE" altLang="en-US" sz="1400" b="1" smtClean="0">
                <a:latin typeface="+mn-lt"/>
              </a:rPr>
              <a:pPr/>
              <a:t>07</a:t>
            </a:fld>
            <a:endParaRPr lang="de-DE" sz="1400" b="1" dirty="0">
              <a:latin typeface="+mn-lt"/>
            </a:endParaRPr>
          </a:p>
        </p:txBody>
      </p:sp>
      <p:sp>
        <p:nvSpPr>
          <p:cNvPr id="78" name="Textplatzhalter 2">
            <a:extLst>
              <a:ext uri="{FF2B5EF4-FFF2-40B4-BE49-F238E27FC236}">
                <a16:creationId xmlns:a16="http://schemas.microsoft.com/office/drawing/2014/main" id="{B0C972D6-2F09-4C57-FDB7-0E12406B721F}"/>
              </a:ext>
            </a:extLst>
          </p:cNvPr>
          <p:cNvSpPr>
            <a:spLocks noGrp="1"/>
          </p:cNvSpPr>
          <p:nvPr>
            <p:custDataLst>
              <p:tags r:id="rId31"/>
            </p:custDataLst>
          </p:nvPr>
        </p:nvSpPr>
        <p:spPr bwMode="auto">
          <a:xfrm>
            <a:off x="6973889" y="3798888"/>
            <a:ext cx="258763"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1E3E76A2-E061-470F-B884-EFC1D2E160FB}" type="datetime'''''''''''''''''''''''''''''0''''8'''''''''''''''''''''''">
              <a:rPr lang="de-DE" altLang="en-US" sz="1400" b="1" smtClean="0">
                <a:latin typeface="+mn-lt"/>
              </a:rPr>
              <a:pPr/>
              <a:t>08</a:t>
            </a:fld>
            <a:endParaRPr lang="de-DE" sz="1400" b="1" dirty="0">
              <a:latin typeface="+mn-lt"/>
            </a:endParaRPr>
          </a:p>
        </p:txBody>
      </p:sp>
      <p:sp>
        <p:nvSpPr>
          <p:cNvPr id="79" name="Textplatzhalter 2">
            <a:extLst>
              <a:ext uri="{FF2B5EF4-FFF2-40B4-BE49-F238E27FC236}">
                <a16:creationId xmlns:a16="http://schemas.microsoft.com/office/drawing/2014/main" id="{5B42DEE1-871B-E44A-08FD-AE1F310D13BA}"/>
              </a:ext>
            </a:extLst>
          </p:cNvPr>
          <p:cNvSpPr>
            <a:spLocks noGrp="1"/>
          </p:cNvSpPr>
          <p:nvPr>
            <p:custDataLst>
              <p:tags r:id="rId32"/>
            </p:custDataLst>
          </p:nvPr>
        </p:nvSpPr>
        <p:spPr bwMode="auto">
          <a:xfrm>
            <a:off x="7232651" y="3798888"/>
            <a:ext cx="257175"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ABCA42E9-2CF3-40FA-84B3-644007759648}" type="datetime'''''''''0''''9'''''''''''''''''''''''''">
              <a:rPr lang="de-DE" altLang="en-US" sz="1400" b="1" smtClean="0">
                <a:latin typeface="+mn-lt"/>
              </a:rPr>
              <a:pPr/>
              <a:t>09</a:t>
            </a:fld>
            <a:endParaRPr lang="de-DE" sz="1400" b="1" dirty="0">
              <a:latin typeface="+mn-lt"/>
            </a:endParaRPr>
          </a:p>
        </p:txBody>
      </p:sp>
      <p:sp>
        <p:nvSpPr>
          <p:cNvPr id="80" name="Textplatzhalter 2">
            <a:extLst>
              <a:ext uri="{FF2B5EF4-FFF2-40B4-BE49-F238E27FC236}">
                <a16:creationId xmlns:a16="http://schemas.microsoft.com/office/drawing/2014/main" id="{772AA863-DE81-2856-2377-35351AB5CF00}"/>
              </a:ext>
            </a:extLst>
          </p:cNvPr>
          <p:cNvSpPr>
            <a:spLocks noGrp="1"/>
          </p:cNvSpPr>
          <p:nvPr>
            <p:custDataLst>
              <p:tags r:id="rId33"/>
            </p:custDataLst>
          </p:nvPr>
        </p:nvSpPr>
        <p:spPr bwMode="auto">
          <a:xfrm>
            <a:off x="7489825" y="3798888"/>
            <a:ext cx="258763"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0227EE9C-1B4D-457C-94F7-23A2901F88C1}" type="datetime'''''''''''''''''''''''''''''''''''''''''''10'''''''''''''''''">
              <a:rPr lang="de-DE" altLang="en-US" sz="1400" b="1" smtClean="0">
                <a:latin typeface="+mn-lt"/>
              </a:rPr>
              <a:pPr/>
              <a:t>10</a:t>
            </a:fld>
            <a:endParaRPr lang="de-DE" sz="1400" b="1" dirty="0">
              <a:latin typeface="+mn-lt"/>
            </a:endParaRPr>
          </a:p>
        </p:txBody>
      </p:sp>
      <p:sp>
        <p:nvSpPr>
          <p:cNvPr id="81" name="Textplatzhalter 2">
            <a:extLst>
              <a:ext uri="{FF2B5EF4-FFF2-40B4-BE49-F238E27FC236}">
                <a16:creationId xmlns:a16="http://schemas.microsoft.com/office/drawing/2014/main" id="{397C5D78-F745-4693-2016-89632A150015}"/>
              </a:ext>
            </a:extLst>
          </p:cNvPr>
          <p:cNvSpPr>
            <a:spLocks noGrp="1"/>
          </p:cNvSpPr>
          <p:nvPr>
            <p:custDataLst>
              <p:tags r:id="rId34"/>
            </p:custDataLst>
          </p:nvPr>
        </p:nvSpPr>
        <p:spPr bwMode="auto">
          <a:xfrm>
            <a:off x="7748589" y="3798888"/>
            <a:ext cx="258763"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77B06DF7-2A31-417E-B016-ED24CC26FA5E}" type="datetime'''''''''''''''1''1'''">
              <a:rPr lang="de-DE" altLang="en-US" sz="1400" b="1" smtClean="0">
                <a:latin typeface="+mn-lt"/>
              </a:rPr>
              <a:pPr/>
              <a:t>11</a:t>
            </a:fld>
            <a:endParaRPr lang="de-DE" sz="1400" b="1" dirty="0">
              <a:latin typeface="+mn-lt"/>
            </a:endParaRPr>
          </a:p>
        </p:txBody>
      </p:sp>
      <p:sp>
        <p:nvSpPr>
          <p:cNvPr id="82" name="Textplatzhalter 2">
            <a:extLst>
              <a:ext uri="{FF2B5EF4-FFF2-40B4-BE49-F238E27FC236}">
                <a16:creationId xmlns:a16="http://schemas.microsoft.com/office/drawing/2014/main" id="{6E05D34C-6241-BF17-3B59-441A1BF62096}"/>
              </a:ext>
            </a:extLst>
          </p:cNvPr>
          <p:cNvSpPr>
            <a:spLocks noGrp="1"/>
          </p:cNvSpPr>
          <p:nvPr>
            <p:custDataLst>
              <p:tags r:id="rId35"/>
            </p:custDataLst>
          </p:nvPr>
        </p:nvSpPr>
        <p:spPr bwMode="auto">
          <a:xfrm>
            <a:off x="8007350" y="3798888"/>
            <a:ext cx="257175"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6846854C-E027-4EC4-8AF2-41FD2727711E}" type="datetime'1''''''''''''''''''''''''2'''''''''''''''''''''''''''''">
              <a:rPr lang="de-DE" altLang="en-US" sz="1400" b="1" smtClean="0">
                <a:latin typeface="+mn-lt"/>
              </a:rPr>
              <a:pPr/>
              <a:t>12</a:t>
            </a:fld>
            <a:endParaRPr lang="de-DE" sz="1400" b="1" dirty="0">
              <a:latin typeface="+mn-lt"/>
            </a:endParaRPr>
          </a:p>
        </p:txBody>
      </p:sp>
      <p:sp>
        <p:nvSpPr>
          <p:cNvPr id="83" name="Textplatzhalter 2">
            <a:extLst>
              <a:ext uri="{FF2B5EF4-FFF2-40B4-BE49-F238E27FC236}">
                <a16:creationId xmlns:a16="http://schemas.microsoft.com/office/drawing/2014/main" id="{0F7E0DDD-151F-6E03-759F-5B091FFDAE43}"/>
              </a:ext>
            </a:extLst>
          </p:cNvPr>
          <p:cNvSpPr>
            <a:spLocks noGrp="1"/>
          </p:cNvSpPr>
          <p:nvPr>
            <p:custDataLst>
              <p:tags r:id="rId36"/>
            </p:custDataLst>
          </p:nvPr>
        </p:nvSpPr>
        <p:spPr bwMode="auto">
          <a:xfrm>
            <a:off x="8264525" y="3798888"/>
            <a:ext cx="258763" cy="257175"/>
          </a:xfrm>
          <a:prstGeom prst="rect">
            <a:avLst/>
          </a:prstGeom>
          <a:noFill/>
          <a:ln w="9525" algn="ctr">
            <a:solidFill>
              <a:schemeClr val="tx1"/>
            </a:solidFill>
          </a:ln>
          <a:effectLst/>
          <a:extLst>
            <a:ext uri="{909E8E84-426E-40DD-AFC4-6F175D3DCCD1}">
              <a14:hiddenFill xmlns:a14="http://schemas.microsoft.com/office/drawing/2010/main">
                <a:solidFill>
                  <a:schemeClr val="accent1"/>
                </a:solidFill>
              </a14:hiddenFill>
            </a:ext>
          </a:extLst>
        </p:spPr>
        <p:txBody>
          <a:bodyPr vert="horz" wrap="none" lIns="0" tIns="23813" rIns="0" bIns="23813" numCol="1" spcCol="0" rtlCol="0" anchor="ctr"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rtl="0">
              <a:lnSpc>
                <a:spcPct val="98564"/>
              </a:lnSpc>
              <a:spcBef>
                <a:spcPct val="0"/>
              </a:spcBef>
              <a:spcAft>
                <a:spcPct val="0"/>
              </a:spcAft>
              <a:defRPr/>
            </a:pPr>
            <a:fld id="{0D1090B5-F9BC-4E98-912E-4943D0C6221E}" type="datetime'''''''''''''''''''''''''''1''''''3'">
              <a:rPr lang="de-DE" altLang="en-US" sz="1400" b="1" smtClean="0">
                <a:latin typeface="+mn-lt"/>
              </a:rPr>
              <a:pPr/>
              <a:t>13</a:t>
            </a:fld>
            <a:endParaRPr lang="de-DE" sz="1400" b="1" dirty="0">
              <a:latin typeface="+mn-lt"/>
            </a:endParaRPr>
          </a:p>
        </p:txBody>
      </p:sp>
      <p:cxnSp>
        <p:nvCxnSpPr>
          <p:cNvPr id="61" name="Straight Connector 60">
            <a:extLst>
              <a:ext uri="{FF2B5EF4-FFF2-40B4-BE49-F238E27FC236}">
                <a16:creationId xmlns:a16="http://schemas.microsoft.com/office/drawing/2014/main" id="{A51896C8-4ED0-2F79-6965-B10B1EA9AA9A}"/>
              </a:ext>
            </a:extLst>
          </p:cNvPr>
          <p:cNvCxnSpPr/>
          <p:nvPr>
            <p:custDataLst>
              <p:tags r:id="rId37"/>
            </p:custDataLst>
          </p:nvPr>
        </p:nvCxnSpPr>
        <p:spPr bwMode="auto">
          <a:xfrm>
            <a:off x="903288" y="4056063"/>
            <a:ext cx="0" cy="167798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01FD6EC1-A34F-105A-698B-33ADD7783016}"/>
              </a:ext>
            </a:extLst>
          </p:cNvPr>
          <p:cNvCxnSpPr/>
          <p:nvPr>
            <p:custDataLst>
              <p:tags r:id="rId38"/>
            </p:custDataLst>
          </p:nvPr>
        </p:nvCxnSpPr>
        <p:spPr bwMode="auto">
          <a:xfrm>
            <a:off x="4022725" y="4056063"/>
            <a:ext cx="0" cy="1677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0C526B83-36BB-53CE-843F-0153921DA51A}"/>
              </a:ext>
            </a:extLst>
          </p:cNvPr>
          <p:cNvCxnSpPr/>
          <p:nvPr>
            <p:custDataLst>
              <p:tags r:id="rId39"/>
            </p:custDataLst>
          </p:nvPr>
        </p:nvCxnSpPr>
        <p:spPr bwMode="auto">
          <a:xfrm>
            <a:off x="7380288" y="4056063"/>
            <a:ext cx="0" cy="1677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0B9C073F-A7E4-543D-E0DE-2590C5226C4A}"/>
              </a:ext>
            </a:extLst>
          </p:cNvPr>
          <p:cNvCxnSpPr/>
          <p:nvPr>
            <p:custDataLst>
              <p:tags r:id="rId40"/>
            </p:custDataLst>
          </p:nvPr>
        </p:nvCxnSpPr>
        <p:spPr bwMode="auto">
          <a:xfrm>
            <a:off x="2916238" y="4056063"/>
            <a:ext cx="0" cy="1677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BDB417FC-2BC6-5678-304A-99B492BAED61}"/>
              </a:ext>
            </a:extLst>
          </p:cNvPr>
          <p:cNvCxnSpPr/>
          <p:nvPr>
            <p:custDataLst>
              <p:tags r:id="rId41"/>
            </p:custDataLst>
          </p:nvPr>
        </p:nvCxnSpPr>
        <p:spPr bwMode="auto">
          <a:xfrm>
            <a:off x="1773238" y="4056063"/>
            <a:ext cx="0" cy="167798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ED4631CD-BB2A-E805-D91C-5EA330858F30}"/>
              </a:ext>
            </a:extLst>
          </p:cNvPr>
          <p:cNvCxnSpPr/>
          <p:nvPr>
            <p:custDataLst>
              <p:tags r:id="rId42"/>
            </p:custDataLst>
          </p:nvPr>
        </p:nvCxnSpPr>
        <p:spPr bwMode="auto">
          <a:xfrm>
            <a:off x="8523288" y="4056063"/>
            <a:ext cx="0" cy="167798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93445DB5-5C37-3E6E-7077-A47F07AFA054}"/>
              </a:ext>
            </a:extLst>
          </p:cNvPr>
          <p:cNvCxnSpPr/>
          <p:nvPr>
            <p:custDataLst>
              <p:tags r:id="rId43"/>
            </p:custDataLst>
          </p:nvPr>
        </p:nvCxnSpPr>
        <p:spPr bwMode="auto">
          <a:xfrm>
            <a:off x="5167313" y="4056063"/>
            <a:ext cx="0" cy="1677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63AFE8D3-8281-5EA8-D194-36F479402AFE}"/>
              </a:ext>
            </a:extLst>
          </p:cNvPr>
          <p:cNvCxnSpPr/>
          <p:nvPr>
            <p:custDataLst>
              <p:tags r:id="rId44"/>
            </p:custDataLst>
          </p:nvPr>
        </p:nvCxnSpPr>
        <p:spPr bwMode="auto">
          <a:xfrm>
            <a:off x="6310313" y="4056063"/>
            <a:ext cx="0" cy="1677988"/>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BF6F9762-2A76-5B00-38E7-9CF39FFD678E}"/>
              </a:ext>
            </a:extLst>
          </p:cNvPr>
          <p:cNvCxnSpPr/>
          <p:nvPr>
            <p:custDataLst>
              <p:tags r:id="rId45"/>
            </p:custDataLst>
          </p:nvPr>
        </p:nvCxnSpPr>
        <p:spPr bwMode="auto">
          <a:xfrm>
            <a:off x="2843213" y="4056063"/>
            <a:ext cx="0" cy="1677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48899E58-62A1-24C0-D616-36FBF2360DFA}"/>
              </a:ext>
            </a:extLst>
          </p:cNvPr>
          <p:cNvCxnSpPr/>
          <p:nvPr>
            <p:custDataLst>
              <p:tags r:id="rId46"/>
            </p:custDataLst>
          </p:nvPr>
        </p:nvCxnSpPr>
        <p:spPr bwMode="auto">
          <a:xfrm>
            <a:off x="3100388" y="4056063"/>
            <a:ext cx="0" cy="1677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31369CA0-D6F3-8D90-5563-A88664E6DB44}"/>
              </a:ext>
            </a:extLst>
          </p:cNvPr>
          <p:cNvCxnSpPr/>
          <p:nvPr>
            <p:custDataLst>
              <p:tags r:id="rId47"/>
            </p:custDataLst>
          </p:nvPr>
        </p:nvCxnSpPr>
        <p:spPr bwMode="auto">
          <a:xfrm>
            <a:off x="3359150" y="4056063"/>
            <a:ext cx="0" cy="1677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05DB41E2-A154-EEBA-F16F-14022DF3765B}"/>
              </a:ext>
            </a:extLst>
          </p:cNvPr>
          <p:cNvCxnSpPr/>
          <p:nvPr>
            <p:custDataLst>
              <p:tags r:id="rId48"/>
            </p:custDataLst>
          </p:nvPr>
        </p:nvCxnSpPr>
        <p:spPr bwMode="auto">
          <a:xfrm>
            <a:off x="4133850" y="4056063"/>
            <a:ext cx="0" cy="1677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D97EE4A2-4EB5-7002-DB18-8FF819752107}"/>
              </a:ext>
            </a:extLst>
          </p:cNvPr>
          <p:cNvCxnSpPr/>
          <p:nvPr>
            <p:custDataLst>
              <p:tags r:id="rId49"/>
            </p:custDataLst>
          </p:nvPr>
        </p:nvCxnSpPr>
        <p:spPr bwMode="auto">
          <a:xfrm>
            <a:off x="4908550" y="4056063"/>
            <a:ext cx="0" cy="1677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BA9F6E61-EEF0-4BF4-5074-47D22AACA310}"/>
              </a:ext>
            </a:extLst>
          </p:cNvPr>
          <p:cNvCxnSpPr/>
          <p:nvPr>
            <p:custDataLst>
              <p:tags r:id="rId50"/>
            </p:custDataLst>
          </p:nvPr>
        </p:nvCxnSpPr>
        <p:spPr bwMode="auto">
          <a:xfrm>
            <a:off x="6457950" y="4056063"/>
            <a:ext cx="0" cy="1677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83EEF2E8-4CF6-DE64-5004-385C7BF600F0}"/>
              </a:ext>
            </a:extLst>
          </p:cNvPr>
          <p:cNvCxnSpPr/>
          <p:nvPr>
            <p:custDataLst>
              <p:tags r:id="rId51"/>
            </p:custDataLst>
          </p:nvPr>
        </p:nvCxnSpPr>
        <p:spPr bwMode="auto">
          <a:xfrm>
            <a:off x="4392613" y="4056063"/>
            <a:ext cx="0" cy="1677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E0DE39F4-6B79-59E3-85C7-7968E2DFBE98}"/>
              </a:ext>
            </a:extLst>
          </p:cNvPr>
          <p:cNvCxnSpPr/>
          <p:nvPr>
            <p:custDataLst>
              <p:tags r:id="rId52"/>
            </p:custDataLst>
          </p:nvPr>
        </p:nvCxnSpPr>
        <p:spPr bwMode="auto">
          <a:xfrm>
            <a:off x="3875088" y="4056063"/>
            <a:ext cx="0" cy="1677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F52E22A-1182-A3A6-4C54-4166CA256C68}"/>
              </a:ext>
            </a:extLst>
          </p:cNvPr>
          <p:cNvCxnSpPr/>
          <p:nvPr>
            <p:custDataLst>
              <p:tags r:id="rId53"/>
            </p:custDataLst>
          </p:nvPr>
        </p:nvCxnSpPr>
        <p:spPr bwMode="auto">
          <a:xfrm>
            <a:off x="4649788" y="4056063"/>
            <a:ext cx="0" cy="1677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09EA59E4-AB8C-D18F-DF71-25659E275816}"/>
              </a:ext>
            </a:extLst>
          </p:cNvPr>
          <p:cNvCxnSpPr/>
          <p:nvPr>
            <p:custDataLst>
              <p:tags r:id="rId54"/>
            </p:custDataLst>
          </p:nvPr>
        </p:nvCxnSpPr>
        <p:spPr bwMode="auto">
          <a:xfrm>
            <a:off x="7232650" y="4056063"/>
            <a:ext cx="0" cy="1677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81864A10-F241-23E7-3C54-B68E7A5ABA50}"/>
              </a:ext>
            </a:extLst>
          </p:cNvPr>
          <p:cNvCxnSpPr/>
          <p:nvPr>
            <p:custDataLst>
              <p:tags r:id="rId55"/>
            </p:custDataLst>
          </p:nvPr>
        </p:nvCxnSpPr>
        <p:spPr bwMode="auto">
          <a:xfrm>
            <a:off x="3617913" y="4056063"/>
            <a:ext cx="0" cy="1677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9082BDA6-FF80-9447-01D8-F236FF9A3ED6}"/>
              </a:ext>
            </a:extLst>
          </p:cNvPr>
          <p:cNvCxnSpPr/>
          <p:nvPr>
            <p:custDataLst>
              <p:tags r:id="rId56"/>
            </p:custDataLst>
          </p:nvPr>
        </p:nvCxnSpPr>
        <p:spPr bwMode="auto">
          <a:xfrm>
            <a:off x="6973888" y="4056063"/>
            <a:ext cx="0" cy="1677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692DFF96-47C0-23AE-9EF0-FC7168368140}"/>
              </a:ext>
            </a:extLst>
          </p:cNvPr>
          <p:cNvCxnSpPr/>
          <p:nvPr>
            <p:custDataLst>
              <p:tags r:id="rId57"/>
            </p:custDataLst>
          </p:nvPr>
        </p:nvCxnSpPr>
        <p:spPr bwMode="auto">
          <a:xfrm>
            <a:off x="1809750" y="4056063"/>
            <a:ext cx="0" cy="1677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B390B7F8-2116-D07B-1474-1ED85A4A22D3}"/>
              </a:ext>
            </a:extLst>
          </p:cNvPr>
          <p:cNvCxnSpPr/>
          <p:nvPr>
            <p:custDataLst>
              <p:tags r:id="rId58"/>
            </p:custDataLst>
          </p:nvPr>
        </p:nvCxnSpPr>
        <p:spPr bwMode="auto">
          <a:xfrm>
            <a:off x="2327275" y="4056063"/>
            <a:ext cx="0" cy="1677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75CE042C-5348-8D5A-C60B-0356CC1FC4EE}"/>
              </a:ext>
            </a:extLst>
          </p:cNvPr>
          <p:cNvCxnSpPr/>
          <p:nvPr>
            <p:custDataLst>
              <p:tags r:id="rId59"/>
            </p:custDataLst>
          </p:nvPr>
        </p:nvCxnSpPr>
        <p:spPr bwMode="auto">
          <a:xfrm>
            <a:off x="2584450" y="4056063"/>
            <a:ext cx="0" cy="1677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CDBCE169-3AD4-AFC2-0ABC-0999049B4B1B}"/>
              </a:ext>
            </a:extLst>
          </p:cNvPr>
          <p:cNvCxnSpPr/>
          <p:nvPr>
            <p:custDataLst>
              <p:tags r:id="rId60"/>
            </p:custDataLst>
          </p:nvPr>
        </p:nvCxnSpPr>
        <p:spPr bwMode="auto">
          <a:xfrm>
            <a:off x="2068513" y="4056063"/>
            <a:ext cx="0" cy="1677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6E01DEAD-8328-5282-03B9-87214657A20E}"/>
              </a:ext>
            </a:extLst>
          </p:cNvPr>
          <p:cNvCxnSpPr/>
          <p:nvPr>
            <p:custDataLst>
              <p:tags r:id="rId61"/>
            </p:custDataLst>
          </p:nvPr>
        </p:nvCxnSpPr>
        <p:spPr bwMode="auto">
          <a:xfrm>
            <a:off x="5424488" y="4056063"/>
            <a:ext cx="0" cy="1677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9243A76E-AF62-6BE3-84BC-DD3B8479A2E8}"/>
              </a:ext>
            </a:extLst>
          </p:cNvPr>
          <p:cNvCxnSpPr/>
          <p:nvPr>
            <p:custDataLst>
              <p:tags r:id="rId62"/>
            </p:custDataLst>
          </p:nvPr>
        </p:nvCxnSpPr>
        <p:spPr bwMode="auto">
          <a:xfrm>
            <a:off x="5683250" y="4056063"/>
            <a:ext cx="0" cy="1677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73DEF2FB-15F1-7F05-0994-EE9A8B222157}"/>
              </a:ext>
            </a:extLst>
          </p:cNvPr>
          <p:cNvCxnSpPr/>
          <p:nvPr>
            <p:custDataLst>
              <p:tags r:id="rId63"/>
            </p:custDataLst>
          </p:nvPr>
        </p:nvCxnSpPr>
        <p:spPr bwMode="auto">
          <a:xfrm>
            <a:off x="5942013" y="4056063"/>
            <a:ext cx="0" cy="1677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2D761C9F-AD1F-93E8-76D2-EC721BE9C84D}"/>
              </a:ext>
            </a:extLst>
          </p:cNvPr>
          <p:cNvCxnSpPr/>
          <p:nvPr>
            <p:custDataLst>
              <p:tags r:id="rId64"/>
            </p:custDataLst>
          </p:nvPr>
        </p:nvCxnSpPr>
        <p:spPr bwMode="auto">
          <a:xfrm>
            <a:off x="6199188" y="4056063"/>
            <a:ext cx="0" cy="1677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C75E03A5-8CEC-D2FF-551E-CAF0B0BD9BB1}"/>
              </a:ext>
            </a:extLst>
          </p:cNvPr>
          <p:cNvCxnSpPr/>
          <p:nvPr>
            <p:custDataLst>
              <p:tags r:id="rId65"/>
            </p:custDataLst>
          </p:nvPr>
        </p:nvCxnSpPr>
        <p:spPr bwMode="auto">
          <a:xfrm>
            <a:off x="6715125" y="4056063"/>
            <a:ext cx="0" cy="1677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7797C321-CD1A-A4F4-70B0-FB8D3C44259A}"/>
              </a:ext>
            </a:extLst>
          </p:cNvPr>
          <p:cNvCxnSpPr/>
          <p:nvPr>
            <p:custDataLst>
              <p:tags r:id="rId66"/>
            </p:custDataLst>
          </p:nvPr>
        </p:nvCxnSpPr>
        <p:spPr bwMode="auto">
          <a:xfrm>
            <a:off x="7489825" y="4056063"/>
            <a:ext cx="0" cy="1677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75B10143-6DEB-16EF-3A9E-55E5995F1B51}"/>
              </a:ext>
            </a:extLst>
          </p:cNvPr>
          <p:cNvCxnSpPr/>
          <p:nvPr>
            <p:custDataLst>
              <p:tags r:id="rId67"/>
            </p:custDataLst>
          </p:nvPr>
        </p:nvCxnSpPr>
        <p:spPr bwMode="auto">
          <a:xfrm>
            <a:off x="7748588" y="4056063"/>
            <a:ext cx="0" cy="1677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9C776CBE-A33A-23C8-B303-75F9FFB6F81D}"/>
              </a:ext>
            </a:extLst>
          </p:cNvPr>
          <p:cNvCxnSpPr/>
          <p:nvPr>
            <p:custDataLst>
              <p:tags r:id="rId68"/>
            </p:custDataLst>
          </p:nvPr>
        </p:nvCxnSpPr>
        <p:spPr bwMode="auto">
          <a:xfrm>
            <a:off x="8007350" y="4056063"/>
            <a:ext cx="0" cy="1677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E516B9E4-FAB1-55CB-46E1-BBE9A5C32B69}"/>
              </a:ext>
            </a:extLst>
          </p:cNvPr>
          <p:cNvCxnSpPr/>
          <p:nvPr>
            <p:custDataLst>
              <p:tags r:id="rId69"/>
            </p:custDataLst>
          </p:nvPr>
        </p:nvCxnSpPr>
        <p:spPr bwMode="auto">
          <a:xfrm>
            <a:off x="8264525" y="4056063"/>
            <a:ext cx="0" cy="167798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6BCC885B-4194-22F5-60F3-9904A9FB8DC7}"/>
              </a:ext>
            </a:extLst>
          </p:cNvPr>
          <p:cNvCxnSpPr/>
          <p:nvPr>
            <p:custDataLst>
              <p:tags r:id="rId70"/>
            </p:custDataLst>
          </p:nvPr>
        </p:nvCxnSpPr>
        <p:spPr bwMode="auto">
          <a:xfrm>
            <a:off x="903288" y="4614863"/>
            <a:ext cx="762000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C4EBA267-2FB2-584E-4956-D6ACC00BD7CF}"/>
              </a:ext>
            </a:extLst>
          </p:cNvPr>
          <p:cNvCxnSpPr/>
          <p:nvPr>
            <p:custDataLst>
              <p:tags r:id="rId71"/>
            </p:custDataLst>
          </p:nvPr>
        </p:nvCxnSpPr>
        <p:spPr bwMode="auto">
          <a:xfrm>
            <a:off x="903288" y="5173663"/>
            <a:ext cx="762000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A173871F-60C5-15B4-D1DB-E002C8C45FD9}"/>
              </a:ext>
            </a:extLst>
          </p:cNvPr>
          <p:cNvCxnSpPr/>
          <p:nvPr>
            <p:custDataLst>
              <p:tags r:id="rId72"/>
            </p:custDataLst>
          </p:nvPr>
        </p:nvCxnSpPr>
        <p:spPr bwMode="auto">
          <a:xfrm>
            <a:off x="903288" y="5734050"/>
            <a:ext cx="762000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8B52AD02-F382-C24A-B04E-972196F170C7}"/>
              </a:ext>
            </a:extLst>
          </p:cNvPr>
          <p:cNvCxnSpPr/>
          <p:nvPr>
            <p:custDataLst>
              <p:tags r:id="rId73"/>
            </p:custDataLst>
          </p:nvPr>
        </p:nvCxnSpPr>
        <p:spPr bwMode="auto">
          <a:xfrm>
            <a:off x="903288" y="4056063"/>
            <a:ext cx="762000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 name="Textplatzhalter 2">
            <a:extLst>
              <a:ext uri="{FF2B5EF4-FFF2-40B4-BE49-F238E27FC236}">
                <a16:creationId xmlns:a16="http://schemas.microsoft.com/office/drawing/2014/main" id="{AD6EB97E-25D5-A049-7E26-54C3F16FE1D5}"/>
              </a:ext>
            </a:extLst>
          </p:cNvPr>
          <p:cNvSpPr>
            <a:spLocks noGrp="1"/>
          </p:cNvSpPr>
          <p:nvPr>
            <p:custDataLst>
              <p:tags r:id="rId74"/>
            </p:custDataLst>
          </p:nvPr>
        </p:nvSpPr>
        <p:spPr bwMode="auto">
          <a:xfrm>
            <a:off x="974725" y="4364038"/>
            <a:ext cx="344488" cy="209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rtl="0">
              <a:lnSpc>
                <a:spcPct val="98564"/>
              </a:lnSpc>
              <a:spcBef>
                <a:spcPct val="0"/>
              </a:spcBef>
              <a:spcAft>
                <a:spcPct val="0"/>
              </a:spcAft>
              <a:defRPr/>
            </a:pPr>
            <a:fld id="{81707587-8BF7-4B0A-9E57-B8676D36AB52}" type="datetime'Text'">
              <a:rPr lang="de-DE" altLang="en-US" sz="1400" smtClean="0">
                <a:effectLst/>
                <a:latin typeface="+mn-lt"/>
              </a:rPr>
              <a:pPr rtl="0">
                <a:lnSpc>
                  <a:spcPct val="98564"/>
                </a:lnSpc>
                <a:spcBef>
                  <a:spcPct val="0"/>
                </a:spcBef>
                <a:spcAft>
                  <a:spcPct val="0"/>
                </a:spcAft>
                <a:defRPr/>
              </a:pPr>
              <a:t>Text</a:t>
            </a:fld>
            <a:endParaRPr lang="de-DE" sz="1400" dirty="0">
              <a:latin typeface="+mn-lt"/>
            </a:endParaRPr>
          </a:p>
        </p:txBody>
      </p:sp>
      <p:sp>
        <p:nvSpPr>
          <p:cNvPr id="12" name="Textplatzhalter 2">
            <a:extLst>
              <a:ext uri="{FF2B5EF4-FFF2-40B4-BE49-F238E27FC236}">
                <a16:creationId xmlns:a16="http://schemas.microsoft.com/office/drawing/2014/main" id="{852703CA-2F40-62FF-9264-594896024D22}"/>
              </a:ext>
            </a:extLst>
          </p:cNvPr>
          <p:cNvSpPr>
            <a:spLocks noGrp="1"/>
          </p:cNvSpPr>
          <p:nvPr>
            <p:custDataLst>
              <p:tags r:id="rId75"/>
            </p:custDataLst>
          </p:nvPr>
        </p:nvSpPr>
        <p:spPr bwMode="auto">
          <a:xfrm>
            <a:off x="974725" y="5483225"/>
            <a:ext cx="344488" cy="209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rtl="0">
              <a:lnSpc>
                <a:spcPct val="98564"/>
              </a:lnSpc>
              <a:spcBef>
                <a:spcPct val="0"/>
              </a:spcBef>
              <a:spcAft>
                <a:spcPct val="0"/>
              </a:spcAft>
              <a:defRPr/>
            </a:pPr>
            <a:fld id="{A79E724B-758C-43C3-B994-825D28BB4EE1}" type="datetime'Text'">
              <a:rPr lang="de-DE" altLang="en-US" sz="1400" smtClean="0">
                <a:effectLst/>
                <a:latin typeface="+mn-lt"/>
              </a:rPr>
              <a:pPr rtl="0">
                <a:lnSpc>
                  <a:spcPct val="98564"/>
                </a:lnSpc>
                <a:spcBef>
                  <a:spcPct val="0"/>
                </a:spcBef>
                <a:spcAft>
                  <a:spcPct val="0"/>
                </a:spcAft>
                <a:defRPr/>
              </a:pPr>
              <a:t>Text</a:t>
            </a:fld>
            <a:endParaRPr lang="de-DE" sz="1400" dirty="0">
              <a:latin typeface="+mn-lt"/>
            </a:endParaRPr>
          </a:p>
        </p:txBody>
      </p:sp>
      <p:sp>
        <p:nvSpPr>
          <p:cNvPr id="17" name="Textplatzhalter 2">
            <a:extLst>
              <a:ext uri="{FF2B5EF4-FFF2-40B4-BE49-F238E27FC236}">
                <a16:creationId xmlns:a16="http://schemas.microsoft.com/office/drawing/2014/main" id="{30715408-D28C-6530-700D-CF6C00E63162}"/>
              </a:ext>
            </a:extLst>
          </p:cNvPr>
          <p:cNvSpPr>
            <a:spLocks noGrp="1"/>
          </p:cNvSpPr>
          <p:nvPr>
            <p:custDataLst>
              <p:tags r:id="rId76"/>
            </p:custDataLst>
          </p:nvPr>
        </p:nvSpPr>
        <p:spPr bwMode="auto">
          <a:xfrm>
            <a:off x="974725" y="3822700"/>
            <a:ext cx="727075" cy="209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b"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rtl="0">
              <a:lnSpc>
                <a:spcPct val="98564"/>
              </a:lnSpc>
              <a:spcBef>
                <a:spcPct val="0"/>
              </a:spcBef>
              <a:spcAft>
                <a:spcPct val="0"/>
              </a:spcAft>
              <a:defRPr/>
            </a:pPr>
            <a:fld id="{D0A47B3E-CC2C-435E-BF1E-2C438C9A0BF9}" type="datetime'''''''''T''ät''''ig''k''''''''''''''e''''i''''''''''t'''''">
              <a:rPr lang="de-DE" altLang="en-US" sz="1400" b="1" smtClean="0">
                <a:effectLst/>
                <a:latin typeface="+mn-lt"/>
              </a:rPr>
              <a:pPr rtl="0">
                <a:lnSpc>
                  <a:spcPct val="98564"/>
                </a:lnSpc>
                <a:spcBef>
                  <a:spcPct val="0"/>
                </a:spcBef>
                <a:spcAft>
                  <a:spcPct val="0"/>
                </a:spcAft>
                <a:defRPr/>
              </a:pPr>
              <a:t>Tätigkeit</a:t>
            </a:fld>
            <a:endParaRPr lang="de-DE" sz="1400" b="1" dirty="0">
              <a:latin typeface="+mn-lt"/>
            </a:endParaRPr>
          </a:p>
        </p:txBody>
      </p:sp>
      <p:sp>
        <p:nvSpPr>
          <p:cNvPr id="10" name="Textplatzhalter 2">
            <a:extLst>
              <a:ext uri="{FF2B5EF4-FFF2-40B4-BE49-F238E27FC236}">
                <a16:creationId xmlns:a16="http://schemas.microsoft.com/office/drawing/2014/main" id="{EB47C453-C702-F120-BE35-E2BCEAF8BB92}"/>
              </a:ext>
            </a:extLst>
          </p:cNvPr>
          <p:cNvSpPr>
            <a:spLocks noGrp="1"/>
          </p:cNvSpPr>
          <p:nvPr>
            <p:custDataLst>
              <p:tags r:id="rId77"/>
            </p:custDataLst>
          </p:nvPr>
        </p:nvSpPr>
        <p:spPr bwMode="auto">
          <a:xfrm>
            <a:off x="974725" y="4922838"/>
            <a:ext cx="344488" cy="209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rtl="0">
              <a:lnSpc>
                <a:spcPct val="98564"/>
              </a:lnSpc>
              <a:spcBef>
                <a:spcPct val="0"/>
              </a:spcBef>
              <a:spcAft>
                <a:spcPct val="0"/>
              </a:spcAft>
              <a:defRPr/>
            </a:pPr>
            <a:fld id="{7B732516-98A4-4C8D-B33E-35CF56F567F6}" type="datetime'Text'">
              <a:rPr lang="de-DE" altLang="en-US" sz="1400" smtClean="0">
                <a:effectLst/>
                <a:latin typeface="+mn-lt"/>
              </a:rPr>
              <a:pPr rtl="0">
                <a:lnSpc>
                  <a:spcPct val="98564"/>
                </a:lnSpc>
                <a:spcBef>
                  <a:spcPct val="0"/>
                </a:spcBef>
                <a:spcAft>
                  <a:spcPct val="0"/>
                </a:spcAft>
                <a:defRPr/>
              </a:pPr>
              <a:t>Text</a:t>
            </a:fld>
            <a:endParaRPr lang="de-DE" sz="1400" dirty="0">
              <a:latin typeface="+mn-lt"/>
            </a:endParaRPr>
          </a:p>
        </p:txBody>
      </p:sp>
      <p:sp>
        <p:nvSpPr>
          <p:cNvPr id="11" name="Textplatzhalter 2">
            <a:extLst>
              <a:ext uri="{FF2B5EF4-FFF2-40B4-BE49-F238E27FC236}">
                <a16:creationId xmlns:a16="http://schemas.microsoft.com/office/drawing/2014/main" id="{5000E792-911E-75B6-6AF8-017C0E00F537}"/>
              </a:ext>
            </a:extLst>
          </p:cNvPr>
          <p:cNvSpPr>
            <a:spLocks noGrp="1"/>
          </p:cNvSpPr>
          <p:nvPr>
            <p:custDataLst>
              <p:tags r:id="rId78"/>
            </p:custDataLst>
          </p:nvPr>
        </p:nvSpPr>
        <p:spPr bwMode="auto">
          <a:xfrm>
            <a:off x="974725" y="5216525"/>
            <a:ext cx="344488" cy="209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rtl="0">
              <a:lnSpc>
                <a:spcPct val="98564"/>
              </a:lnSpc>
              <a:spcBef>
                <a:spcPct val="0"/>
              </a:spcBef>
              <a:spcAft>
                <a:spcPct val="0"/>
              </a:spcAft>
              <a:defRPr/>
            </a:pPr>
            <a:fld id="{06AE3049-F9FC-4934-9A81-DD1566F18723}" type="datetime'Text'">
              <a:rPr lang="de-DE" altLang="en-US" sz="1400" smtClean="0">
                <a:effectLst/>
                <a:latin typeface="+mn-lt"/>
              </a:rPr>
              <a:pPr rtl="0">
                <a:lnSpc>
                  <a:spcPct val="98564"/>
                </a:lnSpc>
                <a:spcBef>
                  <a:spcPct val="0"/>
                </a:spcBef>
                <a:spcAft>
                  <a:spcPct val="0"/>
                </a:spcAft>
                <a:defRPr/>
              </a:pPr>
              <a:t>Text</a:t>
            </a:fld>
            <a:endParaRPr lang="de-DE" sz="1400" dirty="0">
              <a:latin typeface="+mn-lt"/>
            </a:endParaRPr>
          </a:p>
        </p:txBody>
      </p:sp>
      <p:sp>
        <p:nvSpPr>
          <p:cNvPr id="9" name="Textplatzhalter 2">
            <a:extLst>
              <a:ext uri="{FF2B5EF4-FFF2-40B4-BE49-F238E27FC236}">
                <a16:creationId xmlns:a16="http://schemas.microsoft.com/office/drawing/2014/main" id="{6F323F46-A0D8-A2C1-2EBF-1308155C3656}"/>
              </a:ext>
            </a:extLst>
          </p:cNvPr>
          <p:cNvSpPr>
            <a:spLocks noGrp="1"/>
          </p:cNvSpPr>
          <p:nvPr>
            <p:custDataLst>
              <p:tags r:id="rId79"/>
            </p:custDataLst>
          </p:nvPr>
        </p:nvSpPr>
        <p:spPr bwMode="auto">
          <a:xfrm>
            <a:off x="974725" y="4657725"/>
            <a:ext cx="344488" cy="209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rtl="0">
              <a:lnSpc>
                <a:spcPct val="98564"/>
              </a:lnSpc>
              <a:spcBef>
                <a:spcPct val="0"/>
              </a:spcBef>
              <a:spcAft>
                <a:spcPct val="0"/>
              </a:spcAft>
              <a:defRPr/>
            </a:pPr>
            <a:fld id="{DBBFE023-5590-4EA5-9FCD-C0E0E1710294}" type="datetime'Text'">
              <a:rPr lang="de-DE" altLang="en-US" sz="1400" smtClean="0">
                <a:effectLst/>
                <a:latin typeface="+mn-lt"/>
              </a:rPr>
              <a:pPr rtl="0">
                <a:lnSpc>
                  <a:spcPct val="98564"/>
                </a:lnSpc>
                <a:spcBef>
                  <a:spcPct val="0"/>
                </a:spcBef>
                <a:spcAft>
                  <a:spcPct val="0"/>
                </a:spcAft>
                <a:defRPr/>
              </a:pPr>
              <a:t>Text</a:t>
            </a:fld>
            <a:endParaRPr lang="de-DE" sz="1400" dirty="0">
              <a:latin typeface="+mn-lt"/>
            </a:endParaRPr>
          </a:p>
        </p:txBody>
      </p:sp>
      <p:sp>
        <p:nvSpPr>
          <p:cNvPr id="4" name="Textplatzhalter 2">
            <a:extLst>
              <a:ext uri="{FF2B5EF4-FFF2-40B4-BE49-F238E27FC236}">
                <a16:creationId xmlns:a16="http://schemas.microsoft.com/office/drawing/2014/main" id="{FC62F0D8-3389-85BB-E2A1-8AE42A4531CD}"/>
              </a:ext>
            </a:extLst>
          </p:cNvPr>
          <p:cNvSpPr>
            <a:spLocks noGrp="1"/>
          </p:cNvSpPr>
          <p:nvPr>
            <p:custDataLst>
              <p:tags r:id="rId80"/>
            </p:custDataLst>
          </p:nvPr>
        </p:nvSpPr>
        <p:spPr bwMode="auto">
          <a:xfrm>
            <a:off x="974725" y="4098925"/>
            <a:ext cx="344488" cy="2095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0" indent="0" algn="l" defTabSz="457200">
              <a:lnSpc>
                <a:spcPts val="2600"/>
              </a:lnSpc>
              <a:spcBef>
                <a:spcPts val="0"/>
              </a:spcBef>
              <a:buFontTx/>
              <a:buNone/>
              <a:defRPr sz="2200" i="0">
                <a:solidFill>
                  <a:schemeClr val="tx1"/>
                </a:solidFill>
                <a:latin typeface="Arial"/>
                <a:ea typeface="+mn-ea"/>
                <a:cs typeface="+mn-cs"/>
              </a:defRPr>
            </a:lvl1pPr>
            <a:lvl2pPr marL="0" indent="-180000" algn="l" defTabSz="457200">
              <a:lnSpc>
                <a:spcPts val="2300"/>
              </a:lnSpc>
              <a:spcBef>
                <a:spcPts val="600"/>
              </a:spcBef>
              <a:buFont typeface="Arial"/>
              <a:buChar char="•"/>
              <a:defRPr sz="1900" b="1" i="0">
                <a:solidFill>
                  <a:schemeClr val="tx1"/>
                </a:solidFill>
                <a:latin typeface="+mn-lt"/>
                <a:ea typeface="+mn-ea"/>
                <a:cs typeface="+mn-cs"/>
              </a:defRPr>
            </a:lvl2pPr>
            <a:lvl3pPr marL="324000" indent="-180000" algn="l" defTabSz="457200">
              <a:lnSpc>
                <a:spcPts val="2200"/>
              </a:lnSpc>
              <a:spcBef>
                <a:spcPts val="400"/>
              </a:spcBef>
              <a:buFont typeface="Lucida Grande"/>
              <a:buChar char="-"/>
              <a:defRPr sz="1800">
                <a:solidFill>
                  <a:schemeClr val="tx1"/>
                </a:solidFill>
                <a:latin typeface="Arial"/>
                <a:ea typeface="+mn-ea"/>
                <a:cs typeface="+mn-cs"/>
              </a:defRPr>
            </a:lvl3pPr>
            <a:lvl4pPr marL="468000" indent="-180000" algn="l" defTabSz="457200">
              <a:lnSpc>
                <a:spcPts val="1600"/>
              </a:lnSpc>
              <a:spcBef>
                <a:spcPts val="500"/>
              </a:spcBef>
              <a:buFont typeface="Arial"/>
              <a:buChar char="•"/>
              <a:defRPr sz="1400" b="1" i="0">
                <a:solidFill>
                  <a:schemeClr val="tx1"/>
                </a:solidFill>
                <a:latin typeface="Arial"/>
                <a:ea typeface="+mn-ea"/>
                <a:cs typeface="+mn-cs"/>
              </a:defRPr>
            </a:lvl4pPr>
            <a:lvl5pPr marL="648000" indent="-180000" algn="l" defTabSz="457200">
              <a:lnSpc>
                <a:spcPts val="1600"/>
              </a:lnSpc>
              <a:spcBef>
                <a:spcPts val="500"/>
              </a:spcBef>
              <a:buFont typeface="Symbol"/>
              <a:buChar char="-"/>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rtl="0">
              <a:lnSpc>
                <a:spcPct val="98564"/>
              </a:lnSpc>
              <a:spcBef>
                <a:spcPct val="0"/>
              </a:spcBef>
              <a:spcAft>
                <a:spcPct val="0"/>
              </a:spcAft>
              <a:defRPr/>
            </a:pPr>
            <a:fld id="{BC17C897-AF38-435B-BF31-00DFEC2C80CB}" type="datetime'Text'">
              <a:rPr lang="de-DE" altLang="en-US" sz="1400" smtClean="0">
                <a:effectLst/>
                <a:latin typeface="+mn-lt"/>
              </a:rPr>
              <a:pPr rtl="0">
                <a:lnSpc>
                  <a:spcPct val="98564"/>
                </a:lnSpc>
                <a:spcBef>
                  <a:spcPct val="0"/>
                </a:spcBef>
                <a:spcAft>
                  <a:spcPct val="0"/>
                </a:spcAft>
                <a:defRPr/>
              </a:pPr>
              <a:t>Text</a:t>
            </a:fld>
            <a:endParaRPr lang="de-DE" sz="1400" dirty="0">
              <a:latin typeface="+mn-lt"/>
            </a:endParaRPr>
          </a:p>
        </p:txBody>
      </p:sp>
      <p:sp>
        <p:nvSpPr>
          <p:cNvPr id="114" name="Textplatzhalter 1">
            <a:extLst>
              <a:ext uri="{FF2B5EF4-FFF2-40B4-BE49-F238E27FC236}">
                <a16:creationId xmlns:a16="http://schemas.microsoft.com/office/drawing/2014/main" id="{B3B7CCDC-48F6-A0C3-B18E-0DC84FB4F57F}"/>
              </a:ext>
            </a:extLst>
          </p:cNvPr>
          <p:cNvSpPr>
            <a:spLocks/>
          </p:cNvSpPr>
          <p:nvPr/>
        </p:nvSpPr>
        <p:spPr bwMode="auto">
          <a:xfrm>
            <a:off x="903818" y="1178740"/>
            <a:ext cx="3380150" cy="224014"/>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b="1" dirty="0">
                <a:solidFill>
                  <a:schemeClr val="accent1"/>
                </a:solidFill>
              </a:rPr>
              <a:t>Beschreibung des Status Quo</a:t>
            </a:r>
            <a:endParaRPr lang="de-DE" sz="1300" dirty="0">
              <a:solidFill>
                <a:schemeClr val="accent1"/>
              </a:solidFill>
            </a:endParaRPr>
          </a:p>
        </p:txBody>
      </p:sp>
      <p:cxnSp>
        <p:nvCxnSpPr>
          <p:cNvPr id="115" name="HorizontalLine 76">
            <a:extLst>
              <a:ext uri="{FF2B5EF4-FFF2-40B4-BE49-F238E27FC236}">
                <a16:creationId xmlns:a16="http://schemas.microsoft.com/office/drawing/2014/main" id="{E9ACB862-E154-AAFF-0336-52D7891DD1F4}"/>
              </a:ext>
            </a:extLst>
          </p:cNvPr>
          <p:cNvCxnSpPr>
            <a:cxnSpLocks/>
          </p:cNvCxnSpPr>
          <p:nvPr>
            <p:custDataLst>
              <p:tags r:id="rId81"/>
            </p:custDataLst>
          </p:nvPr>
        </p:nvCxnSpPr>
        <p:spPr bwMode="auto">
          <a:xfrm>
            <a:off x="903817" y="1412776"/>
            <a:ext cx="8057620" cy="0"/>
          </a:xfrm>
          <a:prstGeom prst="line">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16" name="Textplatzhalter 1">
            <a:extLst>
              <a:ext uri="{FF2B5EF4-FFF2-40B4-BE49-F238E27FC236}">
                <a16:creationId xmlns:a16="http://schemas.microsoft.com/office/drawing/2014/main" id="{CC9A64AF-00BD-4788-C9DF-572CDC0EF7D9}"/>
              </a:ext>
            </a:extLst>
          </p:cNvPr>
          <p:cNvSpPr>
            <a:spLocks/>
          </p:cNvSpPr>
          <p:nvPr/>
        </p:nvSpPr>
        <p:spPr bwMode="auto">
          <a:xfrm>
            <a:off x="903819" y="1469202"/>
            <a:ext cx="8057618" cy="1138260"/>
          </a:xfrm>
          <a:prstGeom prst="rect">
            <a:avLst/>
          </a:prstGeom>
        </p:spPr>
        <p:txBody>
          <a:bodyPr vert="horz" wrap="square" lIns="0" tIns="0" rIns="0" bIns="0" rtlCol="0">
            <a:sp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200000"/>
              </a:lnSpc>
              <a:defRPr/>
            </a:pPr>
            <a:r>
              <a:rPr lang="de-DE" sz="1300" dirty="0"/>
              <a:t>Geben Sie einen Überblick über Ihre Projektplanung und die nächsten bevorstehenden Schritte. Was sind Ihre wichtigsten Meilensteine? Für wann ist Ihr Markteintritt geplant? Was muss bis dahin erreicht worden sein?</a:t>
            </a:r>
          </a:p>
        </p:txBody>
      </p:sp>
      <p:cxnSp>
        <p:nvCxnSpPr>
          <p:cNvPr id="117" name="HorizontalLine 76">
            <a:extLst>
              <a:ext uri="{FF2B5EF4-FFF2-40B4-BE49-F238E27FC236}">
                <a16:creationId xmlns:a16="http://schemas.microsoft.com/office/drawing/2014/main" id="{9FF7DB01-2F40-B769-D6EF-C82C3951167A}"/>
              </a:ext>
            </a:extLst>
          </p:cNvPr>
          <p:cNvCxnSpPr>
            <a:cxnSpLocks/>
          </p:cNvCxnSpPr>
          <p:nvPr>
            <p:custDataLst>
              <p:tags r:id="rId82"/>
            </p:custDataLst>
          </p:nvPr>
        </p:nvCxnSpPr>
        <p:spPr bwMode="auto">
          <a:xfrm flipH="1">
            <a:off x="903818" y="3068960"/>
            <a:ext cx="8057619" cy="0"/>
          </a:xfrm>
          <a:prstGeom prst="line">
            <a:avLst/>
          </a:prstGeom>
          <a:ln w="9525">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844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val="4051225857"/>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name="think-cell Slide" r:id="rId7" imgW="0" imgH="0" progId="TCLayout.ActiveDocument.1">
                  <p:embed/>
                </p:oleObj>
              </mc:Choice>
              <mc:Fallback>
                <p:oleObj name="think-cell Slide" r:id="rId7" imgW="0" imgH="0" progId="TCLayout.ActiveDocument.1">
                  <p:embed/>
                  <p:pic>
                    <p:nvPicPr>
                      <p:cNvPr id="2" name="Object 1" hidden="1"/>
                      <p:cNvPicPr/>
                      <p:nvPr/>
                    </p:nvPicPr>
                    <p:blipFill>
                      <a:blip r:embed="rId8"/>
                      <a:stretch/>
                    </p:blipFill>
                    <p:spPr bwMode="auto">
                      <a:xfrm>
                        <a:off x="1587" y="1587"/>
                        <a:ext cx="1587" cy="1587"/>
                      </a:xfrm>
                      <a:prstGeom prst="rect">
                        <a:avLst/>
                      </a:prstGeom>
                    </p:spPr>
                  </p:pic>
                </p:oleObj>
              </mc:Fallback>
            </mc:AlternateContent>
          </a:graphicData>
        </a:graphic>
      </p:graphicFrame>
      <p:sp>
        <p:nvSpPr>
          <p:cNvPr id="5" name="Titel 2"/>
          <p:cNvSpPr>
            <a:spLocks noGrp="1"/>
          </p:cNvSpPr>
          <p:nvPr>
            <p:ph type="title"/>
          </p:nvPr>
        </p:nvSpPr>
        <p:spPr bwMode="auto">
          <a:xfrm>
            <a:off x="903817" y="368592"/>
            <a:ext cx="8057620" cy="875752"/>
          </a:xfrm>
        </p:spPr>
        <p:txBody>
          <a:bodyPr vert="horz">
            <a:noAutofit/>
          </a:bodyPr>
          <a:lstStyle/>
          <a:p>
            <a:pPr>
              <a:defRPr/>
            </a:pPr>
            <a:r>
              <a:rPr lang="de-DE" sz="2000" dirty="0"/>
              <a:t>Das Team</a:t>
            </a:r>
            <a:endParaRPr dirty="0"/>
          </a:p>
        </p:txBody>
      </p:sp>
      <p:sp>
        <p:nvSpPr>
          <p:cNvPr id="66" name="Textplatzhalter 1">
            <a:extLst>
              <a:ext uri="{FF2B5EF4-FFF2-40B4-BE49-F238E27FC236}">
                <a16:creationId xmlns:a16="http://schemas.microsoft.com/office/drawing/2014/main" id="{9FDC0508-8085-4CCD-B546-2452AFC0F3C6}"/>
              </a:ext>
            </a:extLst>
          </p:cNvPr>
          <p:cNvSpPr>
            <a:spLocks/>
          </p:cNvSpPr>
          <p:nvPr/>
        </p:nvSpPr>
        <p:spPr bwMode="auto">
          <a:xfrm>
            <a:off x="903818" y="1178740"/>
            <a:ext cx="3380150" cy="224014"/>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b="1" dirty="0">
                <a:solidFill>
                  <a:schemeClr val="accent1"/>
                </a:solidFill>
              </a:rPr>
              <a:t>Teammitglieder</a:t>
            </a:r>
            <a:endParaRPr lang="de-DE" sz="1300" dirty="0">
              <a:solidFill>
                <a:schemeClr val="accent1"/>
              </a:solidFill>
            </a:endParaRPr>
          </a:p>
        </p:txBody>
      </p:sp>
      <p:cxnSp>
        <p:nvCxnSpPr>
          <p:cNvPr id="76" name="HorizontalLine 76">
            <a:extLst>
              <a:ext uri="{FF2B5EF4-FFF2-40B4-BE49-F238E27FC236}">
                <a16:creationId xmlns:a16="http://schemas.microsoft.com/office/drawing/2014/main" id="{FEFFF3A1-33CE-4F7F-BFC0-43B00DF5556D}"/>
              </a:ext>
            </a:extLst>
          </p:cNvPr>
          <p:cNvCxnSpPr>
            <a:cxnSpLocks/>
          </p:cNvCxnSpPr>
          <p:nvPr>
            <p:custDataLst>
              <p:tags r:id="rId1"/>
            </p:custDataLst>
          </p:nvPr>
        </p:nvCxnSpPr>
        <p:spPr bwMode="auto">
          <a:xfrm>
            <a:off x="903817" y="1412776"/>
            <a:ext cx="8057620" cy="0"/>
          </a:xfrm>
          <a:prstGeom prst="line">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6" name="Textplatzhalter 1">
            <a:extLst>
              <a:ext uri="{FF2B5EF4-FFF2-40B4-BE49-F238E27FC236}">
                <a16:creationId xmlns:a16="http://schemas.microsoft.com/office/drawing/2014/main" id="{359B4A24-8D42-61D3-E8E5-5868D618A8A5}"/>
              </a:ext>
            </a:extLst>
          </p:cNvPr>
          <p:cNvSpPr>
            <a:spLocks/>
          </p:cNvSpPr>
          <p:nvPr/>
        </p:nvSpPr>
        <p:spPr bwMode="auto">
          <a:xfrm>
            <a:off x="2612033" y="1545176"/>
            <a:ext cx="2464023" cy="3538918"/>
          </a:xfrm>
          <a:prstGeom prst="rect">
            <a:avLst/>
          </a:prstGeom>
        </p:spPr>
        <p:txBody>
          <a:bodyPr vert="horz" wrap="square" lIns="0" tIns="0" rIns="0" bIns="0" rtlCol="0">
            <a:sp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200000"/>
              </a:lnSpc>
              <a:defRPr/>
            </a:pPr>
            <a:r>
              <a:rPr lang="de-DE" sz="1300" dirty="0"/>
              <a:t>Wer ist in Ihrem Team? Welche Kompetenzen, Fähigkeiten und Expertisen bringen Sie ins Unternehmen ein? Welche Erfahrungen und Erfolge können Sie vorweisen? Welche relevanten Positionen besetzen Sie um Ihre</a:t>
            </a:r>
          </a:p>
          <a:p>
            <a:pPr>
              <a:lnSpc>
                <a:spcPct val="200000"/>
              </a:lnSpc>
              <a:defRPr/>
            </a:pPr>
            <a:r>
              <a:rPr lang="de-DE" sz="1300" dirty="0"/>
              <a:t>Idee zum Erfolg zu verhelfen?</a:t>
            </a:r>
          </a:p>
        </p:txBody>
      </p:sp>
      <p:sp>
        <p:nvSpPr>
          <p:cNvPr id="14" name="TrackerNumBlue 102">
            <a:extLst>
              <a:ext uri="{FF2B5EF4-FFF2-40B4-BE49-F238E27FC236}">
                <a16:creationId xmlns:a16="http://schemas.microsoft.com/office/drawing/2014/main" id="{B74453F9-423D-64CA-848E-79A76CE322E2}"/>
              </a:ext>
            </a:extLst>
          </p:cNvPr>
          <p:cNvSpPr/>
          <p:nvPr>
            <p:custDataLst>
              <p:tags r:id="rId2"/>
            </p:custDataLst>
          </p:nvPr>
        </p:nvSpPr>
        <p:spPr bwMode="auto">
          <a:xfrm>
            <a:off x="539552" y="404664"/>
            <a:ext cx="270528" cy="270528"/>
          </a:xfrm>
          <a:prstGeom prst="ellipse">
            <a:avLst/>
          </a:prstGeom>
          <a:gradFill flip="none" rotWithShape="1">
            <a:gsLst>
              <a:gs pos="0">
                <a:schemeClr val="accent1"/>
              </a:gs>
              <a:gs pos="100000">
                <a:schemeClr val="accent1">
                  <a:tint val="50000"/>
                  <a:shade val="100000"/>
                  <a:satMod val="350000"/>
                </a:schemeClr>
              </a:gs>
            </a:gsLst>
            <a:lin ang="16200000" scaled="0"/>
            <a:tileRect/>
          </a:gradFill>
          <a:ln w="6350"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6350" cap="flat"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1"/>
          <a:lstStyle/>
          <a:p>
            <a:pPr algn="ctr"/>
            <a:r>
              <a:rPr lang="de-DE" sz="1400" dirty="0">
                <a:solidFill>
                  <a:schemeClr val="bg1"/>
                </a:solidFill>
              </a:rPr>
              <a:t>6</a:t>
            </a:r>
          </a:p>
        </p:txBody>
      </p:sp>
      <p:sp>
        <p:nvSpPr>
          <p:cNvPr id="4" name="Textplatzhalter 1">
            <a:extLst>
              <a:ext uri="{FF2B5EF4-FFF2-40B4-BE49-F238E27FC236}">
                <a16:creationId xmlns:a16="http://schemas.microsoft.com/office/drawing/2014/main" id="{96C17F0A-EDDE-D30C-BB81-F5BFABC0C196}"/>
              </a:ext>
            </a:extLst>
          </p:cNvPr>
          <p:cNvSpPr>
            <a:spLocks/>
          </p:cNvSpPr>
          <p:nvPr/>
        </p:nvSpPr>
        <p:spPr bwMode="auto">
          <a:xfrm>
            <a:off x="5292080" y="1178740"/>
            <a:ext cx="3380150" cy="224014"/>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b="1" dirty="0">
                <a:solidFill>
                  <a:schemeClr val="accent1"/>
                </a:solidFill>
              </a:rPr>
              <a:t>Know-How</a:t>
            </a:r>
            <a:endParaRPr lang="de-DE" sz="1300" dirty="0">
              <a:solidFill>
                <a:schemeClr val="accent1"/>
              </a:solidFill>
            </a:endParaRPr>
          </a:p>
        </p:txBody>
      </p:sp>
      <p:sp>
        <p:nvSpPr>
          <p:cNvPr id="6" name="Textplatzhalter 1">
            <a:extLst>
              <a:ext uri="{FF2B5EF4-FFF2-40B4-BE49-F238E27FC236}">
                <a16:creationId xmlns:a16="http://schemas.microsoft.com/office/drawing/2014/main" id="{F8E04D2B-13D2-240F-8C10-011993DDE513}"/>
              </a:ext>
            </a:extLst>
          </p:cNvPr>
          <p:cNvSpPr>
            <a:spLocks/>
          </p:cNvSpPr>
          <p:nvPr/>
        </p:nvSpPr>
        <p:spPr bwMode="auto">
          <a:xfrm>
            <a:off x="2612033" y="1178740"/>
            <a:ext cx="3380150" cy="224014"/>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b="1" dirty="0">
                <a:solidFill>
                  <a:schemeClr val="accent1"/>
                </a:solidFill>
              </a:rPr>
              <a:t>Beschreibung/Rolle</a:t>
            </a:r>
            <a:endParaRPr lang="de-DE" sz="1300" dirty="0">
              <a:solidFill>
                <a:schemeClr val="accent1"/>
              </a:solidFill>
            </a:endParaRPr>
          </a:p>
        </p:txBody>
      </p:sp>
      <p:sp>
        <p:nvSpPr>
          <p:cNvPr id="17" name="Textplatzhalter 1">
            <a:extLst>
              <a:ext uri="{FF2B5EF4-FFF2-40B4-BE49-F238E27FC236}">
                <a16:creationId xmlns:a16="http://schemas.microsoft.com/office/drawing/2014/main" id="{3291961F-3056-B514-5934-807B69FBF53D}"/>
              </a:ext>
            </a:extLst>
          </p:cNvPr>
          <p:cNvSpPr>
            <a:spLocks/>
          </p:cNvSpPr>
          <p:nvPr/>
        </p:nvSpPr>
        <p:spPr bwMode="auto">
          <a:xfrm>
            <a:off x="5292080" y="1545176"/>
            <a:ext cx="3669357" cy="338041"/>
          </a:xfrm>
          <a:prstGeom prst="rect">
            <a:avLst/>
          </a:prstGeom>
        </p:spPr>
        <p:txBody>
          <a:bodyPr vert="horz" wrap="square" lIns="0" tIns="0" rIns="0" bIns="0" rtlCol="0">
            <a:sp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200000"/>
              </a:lnSpc>
              <a:defRPr/>
            </a:pPr>
            <a:r>
              <a:rPr lang="de-DE" sz="1300" dirty="0"/>
              <a:t>(siehe relevante Punkte links)</a:t>
            </a:r>
          </a:p>
        </p:txBody>
      </p:sp>
      <p:sp>
        <p:nvSpPr>
          <p:cNvPr id="20" name="Oval 19">
            <a:extLst>
              <a:ext uri="{FF2B5EF4-FFF2-40B4-BE49-F238E27FC236}">
                <a16:creationId xmlns:a16="http://schemas.microsoft.com/office/drawing/2014/main" id="{582AE5A0-C0F8-8DF1-0183-81809C8DF6CE}"/>
              </a:ext>
            </a:extLst>
          </p:cNvPr>
          <p:cNvSpPr/>
          <p:nvPr/>
        </p:nvSpPr>
        <p:spPr bwMode="auto">
          <a:xfrm>
            <a:off x="1253870" y="1545176"/>
            <a:ext cx="792088" cy="7920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t>Bild</a:t>
            </a:r>
          </a:p>
        </p:txBody>
      </p:sp>
      <p:sp>
        <p:nvSpPr>
          <p:cNvPr id="21" name="Textplatzhalter 1">
            <a:extLst>
              <a:ext uri="{FF2B5EF4-FFF2-40B4-BE49-F238E27FC236}">
                <a16:creationId xmlns:a16="http://schemas.microsoft.com/office/drawing/2014/main" id="{A16B1B0B-527D-7E91-CFF3-E022F9E9F878}"/>
              </a:ext>
            </a:extLst>
          </p:cNvPr>
          <p:cNvSpPr>
            <a:spLocks/>
          </p:cNvSpPr>
          <p:nvPr/>
        </p:nvSpPr>
        <p:spPr bwMode="auto">
          <a:xfrm>
            <a:off x="903818" y="2345395"/>
            <a:ext cx="1492192" cy="338041"/>
          </a:xfrm>
          <a:prstGeom prst="rect">
            <a:avLst/>
          </a:prstGeom>
        </p:spPr>
        <p:txBody>
          <a:bodyPr vert="horz" wrap="square" lIns="0" tIns="0" rIns="0" bIns="0" rtlCol="0">
            <a:sp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a:lnSpc>
                <a:spcPct val="200000"/>
              </a:lnSpc>
              <a:defRPr/>
            </a:pPr>
            <a:r>
              <a:rPr lang="de-DE" sz="1300" dirty="0">
                <a:solidFill>
                  <a:schemeClr val="accent1"/>
                </a:solidFill>
              </a:rPr>
              <a:t>Name</a:t>
            </a:r>
          </a:p>
        </p:txBody>
      </p:sp>
      <p:sp>
        <p:nvSpPr>
          <p:cNvPr id="22" name="Oval 21">
            <a:extLst>
              <a:ext uri="{FF2B5EF4-FFF2-40B4-BE49-F238E27FC236}">
                <a16:creationId xmlns:a16="http://schemas.microsoft.com/office/drawing/2014/main" id="{64D5ED7D-6198-4451-A9BC-9FB6EFFCC4FA}"/>
              </a:ext>
            </a:extLst>
          </p:cNvPr>
          <p:cNvSpPr/>
          <p:nvPr/>
        </p:nvSpPr>
        <p:spPr bwMode="auto">
          <a:xfrm>
            <a:off x="1253870" y="3098723"/>
            <a:ext cx="792088" cy="7920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t>Bild</a:t>
            </a:r>
          </a:p>
        </p:txBody>
      </p:sp>
      <p:sp>
        <p:nvSpPr>
          <p:cNvPr id="23" name="Textplatzhalter 1">
            <a:extLst>
              <a:ext uri="{FF2B5EF4-FFF2-40B4-BE49-F238E27FC236}">
                <a16:creationId xmlns:a16="http://schemas.microsoft.com/office/drawing/2014/main" id="{6F57019D-74AF-FFBB-D96F-801602F31B58}"/>
              </a:ext>
            </a:extLst>
          </p:cNvPr>
          <p:cNvSpPr>
            <a:spLocks/>
          </p:cNvSpPr>
          <p:nvPr/>
        </p:nvSpPr>
        <p:spPr bwMode="auto">
          <a:xfrm>
            <a:off x="903818" y="3898942"/>
            <a:ext cx="1492192" cy="338041"/>
          </a:xfrm>
          <a:prstGeom prst="rect">
            <a:avLst/>
          </a:prstGeom>
        </p:spPr>
        <p:txBody>
          <a:bodyPr vert="horz" wrap="square" lIns="0" tIns="0" rIns="0" bIns="0" rtlCol="0">
            <a:sp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a:lnSpc>
                <a:spcPct val="200000"/>
              </a:lnSpc>
              <a:defRPr/>
            </a:pPr>
            <a:r>
              <a:rPr lang="de-DE" sz="1300" dirty="0">
                <a:solidFill>
                  <a:schemeClr val="accent1"/>
                </a:solidFill>
              </a:rPr>
              <a:t>Name</a:t>
            </a:r>
          </a:p>
        </p:txBody>
      </p:sp>
      <p:sp>
        <p:nvSpPr>
          <p:cNvPr id="24" name="Oval 23">
            <a:extLst>
              <a:ext uri="{FF2B5EF4-FFF2-40B4-BE49-F238E27FC236}">
                <a16:creationId xmlns:a16="http://schemas.microsoft.com/office/drawing/2014/main" id="{35F779AB-029C-FA27-7ED5-72A87EEEE7E7}"/>
              </a:ext>
            </a:extLst>
          </p:cNvPr>
          <p:cNvSpPr/>
          <p:nvPr/>
        </p:nvSpPr>
        <p:spPr bwMode="auto">
          <a:xfrm>
            <a:off x="1253870" y="4725144"/>
            <a:ext cx="792088" cy="79208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dirty="0"/>
              <a:t>Bild</a:t>
            </a:r>
          </a:p>
        </p:txBody>
      </p:sp>
      <p:sp>
        <p:nvSpPr>
          <p:cNvPr id="25" name="Textplatzhalter 1">
            <a:extLst>
              <a:ext uri="{FF2B5EF4-FFF2-40B4-BE49-F238E27FC236}">
                <a16:creationId xmlns:a16="http://schemas.microsoft.com/office/drawing/2014/main" id="{780796B0-6ABE-2B24-49A9-736C6601C14F}"/>
              </a:ext>
            </a:extLst>
          </p:cNvPr>
          <p:cNvSpPr>
            <a:spLocks/>
          </p:cNvSpPr>
          <p:nvPr/>
        </p:nvSpPr>
        <p:spPr bwMode="auto">
          <a:xfrm>
            <a:off x="903818" y="5525363"/>
            <a:ext cx="1492192" cy="338041"/>
          </a:xfrm>
          <a:prstGeom prst="rect">
            <a:avLst/>
          </a:prstGeom>
        </p:spPr>
        <p:txBody>
          <a:bodyPr vert="horz" wrap="square" lIns="0" tIns="0" rIns="0" bIns="0" rtlCol="0">
            <a:sp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gn="ctr">
              <a:lnSpc>
                <a:spcPct val="200000"/>
              </a:lnSpc>
              <a:defRPr/>
            </a:pPr>
            <a:r>
              <a:rPr lang="de-DE" sz="1300" dirty="0">
                <a:solidFill>
                  <a:schemeClr val="accent1"/>
                </a:solidFill>
              </a:rPr>
              <a:t>Name</a:t>
            </a:r>
          </a:p>
        </p:txBody>
      </p:sp>
      <p:cxnSp>
        <p:nvCxnSpPr>
          <p:cNvPr id="26" name="HorizontalLine 76">
            <a:extLst>
              <a:ext uri="{FF2B5EF4-FFF2-40B4-BE49-F238E27FC236}">
                <a16:creationId xmlns:a16="http://schemas.microsoft.com/office/drawing/2014/main" id="{E663F0EF-670C-E474-78F0-CA160EF3D9E0}"/>
              </a:ext>
            </a:extLst>
          </p:cNvPr>
          <p:cNvCxnSpPr>
            <a:cxnSpLocks/>
          </p:cNvCxnSpPr>
          <p:nvPr>
            <p:custDataLst>
              <p:tags r:id="rId3"/>
            </p:custDataLst>
          </p:nvPr>
        </p:nvCxnSpPr>
        <p:spPr bwMode="auto">
          <a:xfrm flipH="1">
            <a:off x="5136291" y="1628800"/>
            <a:ext cx="44961" cy="4320480"/>
          </a:xfrm>
          <a:prstGeom prst="line">
            <a:avLst/>
          </a:prstGeom>
          <a:ln w="9525">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7" name="HorizontalLine 76">
            <a:extLst>
              <a:ext uri="{FF2B5EF4-FFF2-40B4-BE49-F238E27FC236}">
                <a16:creationId xmlns:a16="http://schemas.microsoft.com/office/drawing/2014/main" id="{B05A77C8-86E8-7C0C-9CD9-11C7D78D288F}"/>
              </a:ext>
            </a:extLst>
          </p:cNvPr>
          <p:cNvCxnSpPr>
            <a:cxnSpLocks/>
          </p:cNvCxnSpPr>
          <p:nvPr>
            <p:custDataLst>
              <p:tags r:id="rId4"/>
            </p:custDataLst>
          </p:nvPr>
        </p:nvCxnSpPr>
        <p:spPr bwMode="auto">
          <a:xfrm flipH="1">
            <a:off x="2373528" y="1628800"/>
            <a:ext cx="44961" cy="4320480"/>
          </a:xfrm>
          <a:prstGeom prst="line">
            <a:avLst/>
          </a:prstGeom>
          <a:ln w="9525">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6785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val="153561808"/>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name="think-cell Slide" r:id="rId6" imgW="0" imgH="0" progId="TCLayout.ActiveDocument.1">
                  <p:embed/>
                </p:oleObj>
              </mc:Choice>
              <mc:Fallback>
                <p:oleObj name="think-cell Slide" r:id="rId6" imgW="0" imgH="0" progId="TCLayout.ActiveDocument.1">
                  <p:embed/>
                  <p:pic>
                    <p:nvPicPr>
                      <p:cNvPr id="2" name="Object 1" hidden="1"/>
                      <p:cNvPicPr/>
                      <p:nvPr/>
                    </p:nvPicPr>
                    <p:blipFill>
                      <a:blip r:embed="rId7"/>
                      <a:stretch/>
                    </p:blipFill>
                    <p:spPr bwMode="auto">
                      <a:xfrm>
                        <a:off x="1587" y="1587"/>
                        <a:ext cx="1587" cy="1587"/>
                      </a:xfrm>
                      <a:prstGeom prst="rect">
                        <a:avLst/>
                      </a:prstGeom>
                    </p:spPr>
                  </p:pic>
                </p:oleObj>
              </mc:Fallback>
            </mc:AlternateContent>
          </a:graphicData>
        </a:graphic>
      </p:graphicFrame>
      <p:sp>
        <p:nvSpPr>
          <p:cNvPr id="5" name="Titel 2"/>
          <p:cNvSpPr>
            <a:spLocks noGrp="1"/>
          </p:cNvSpPr>
          <p:nvPr>
            <p:ph type="title"/>
          </p:nvPr>
        </p:nvSpPr>
        <p:spPr bwMode="auto">
          <a:xfrm>
            <a:off x="903817" y="368592"/>
            <a:ext cx="8057620" cy="875752"/>
          </a:xfrm>
        </p:spPr>
        <p:txBody>
          <a:bodyPr vert="horz">
            <a:noAutofit/>
          </a:bodyPr>
          <a:lstStyle/>
          <a:p>
            <a:pPr>
              <a:defRPr/>
            </a:pPr>
            <a:r>
              <a:rPr lang="de-DE" sz="2000" dirty="0"/>
              <a:t>Optional: Der Markt</a:t>
            </a:r>
            <a:endParaRPr dirty="0"/>
          </a:p>
        </p:txBody>
      </p:sp>
      <p:sp>
        <p:nvSpPr>
          <p:cNvPr id="66" name="Textplatzhalter 1">
            <a:extLst>
              <a:ext uri="{FF2B5EF4-FFF2-40B4-BE49-F238E27FC236}">
                <a16:creationId xmlns:a16="http://schemas.microsoft.com/office/drawing/2014/main" id="{9FDC0508-8085-4CCD-B546-2452AFC0F3C6}"/>
              </a:ext>
            </a:extLst>
          </p:cNvPr>
          <p:cNvSpPr>
            <a:spLocks/>
          </p:cNvSpPr>
          <p:nvPr/>
        </p:nvSpPr>
        <p:spPr bwMode="auto">
          <a:xfrm>
            <a:off x="903818" y="1178740"/>
            <a:ext cx="3380150" cy="224014"/>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b="1" dirty="0">
                <a:solidFill>
                  <a:schemeClr val="accent1"/>
                </a:solidFill>
              </a:rPr>
              <a:t>Beschreibung des Markets</a:t>
            </a:r>
            <a:endParaRPr lang="de-DE" sz="1300" dirty="0">
              <a:solidFill>
                <a:schemeClr val="accent1"/>
              </a:solidFill>
            </a:endParaRPr>
          </a:p>
        </p:txBody>
      </p:sp>
      <p:cxnSp>
        <p:nvCxnSpPr>
          <p:cNvPr id="76" name="HorizontalLine 76">
            <a:extLst>
              <a:ext uri="{FF2B5EF4-FFF2-40B4-BE49-F238E27FC236}">
                <a16:creationId xmlns:a16="http://schemas.microsoft.com/office/drawing/2014/main" id="{FEFFF3A1-33CE-4F7F-BFC0-43B00DF5556D}"/>
              </a:ext>
            </a:extLst>
          </p:cNvPr>
          <p:cNvCxnSpPr>
            <a:cxnSpLocks/>
          </p:cNvCxnSpPr>
          <p:nvPr>
            <p:custDataLst>
              <p:tags r:id="rId1"/>
            </p:custDataLst>
          </p:nvPr>
        </p:nvCxnSpPr>
        <p:spPr bwMode="auto">
          <a:xfrm>
            <a:off x="903817" y="1412776"/>
            <a:ext cx="8057620" cy="0"/>
          </a:xfrm>
          <a:prstGeom prst="line">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6" name="Textplatzhalter 1">
            <a:extLst>
              <a:ext uri="{FF2B5EF4-FFF2-40B4-BE49-F238E27FC236}">
                <a16:creationId xmlns:a16="http://schemas.microsoft.com/office/drawing/2014/main" id="{359B4A24-8D42-61D3-E8E5-5868D618A8A5}"/>
              </a:ext>
            </a:extLst>
          </p:cNvPr>
          <p:cNvSpPr>
            <a:spLocks/>
          </p:cNvSpPr>
          <p:nvPr/>
        </p:nvSpPr>
        <p:spPr bwMode="auto">
          <a:xfrm>
            <a:off x="903819" y="1469202"/>
            <a:ext cx="3452157" cy="2338589"/>
          </a:xfrm>
          <a:prstGeom prst="rect">
            <a:avLst/>
          </a:prstGeom>
        </p:spPr>
        <p:txBody>
          <a:bodyPr vert="horz" wrap="square" lIns="0" tIns="0" rIns="0" bIns="0" rtlCol="0">
            <a:sp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200000"/>
              </a:lnSpc>
              <a:defRPr/>
            </a:pPr>
            <a:r>
              <a:rPr lang="de-DE" sz="1300" dirty="0"/>
              <a:t>Auf was für einem Markt bewegen Sie sich? Wie groß ist dieser? Wer ist Ihre Zielgruppe? Erstellen Sie eine</a:t>
            </a:r>
          </a:p>
          <a:p>
            <a:pPr>
              <a:lnSpc>
                <a:spcPct val="200000"/>
              </a:lnSpc>
              <a:defRPr/>
            </a:pPr>
            <a:r>
              <a:rPr lang="de-DE" sz="1300" dirty="0"/>
              <a:t>kurze Marktanalyse zur Ihrer Geschäftsidee, inklusive Zielgruppe, Marktsegmentierung und SWOT-Analyse.</a:t>
            </a:r>
          </a:p>
        </p:txBody>
      </p:sp>
      <p:sp>
        <p:nvSpPr>
          <p:cNvPr id="13" name="Rectangle 12">
            <a:extLst>
              <a:ext uri="{FF2B5EF4-FFF2-40B4-BE49-F238E27FC236}">
                <a16:creationId xmlns:a16="http://schemas.microsoft.com/office/drawing/2014/main" id="{D25FCD65-F40C-6989-5ECF-6D45F09C6452}"/>
              </a:ext>
            </a:extLst>
          </p:cNvPr>
          <p:cNvSpPr/>
          <p:nvPr/>
        </p:nvSpPr>
        <p:spPr bwMode="auto">
          <a:xfrm>
            <a:off x="4716017" y="3789040"/>
            <a:ext cx="4172238" cy="20803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Ggf. Platz für Diagramme / Bilder, die Ihre Argumentation unterstützen können</a:t>
            </a:r>
          </a:p>
        </p:txBody>
      </p:sp>
      <p:sp>
        <p:nvSpPr>
          <p:cNvPr id="14" name="TrackerNumBlue 102">
            <a:extLst>
              <a:ext uri="{FF2B5EF4-FFF2-40B4-BE49-F238E27FC236}">
                <a16:creationId xmlns:a16="http://schemas.microsoft.com/office/drawing/2014/main" id="{B74453F9-423D-64CA-848E-79A76CE322E2}"/>
              </a:ext>
            </a:extLst>
          </p:cNvPr>
          <p:cNvSpPr/>
          <p:nvPr>
            <p:custDataLst>
              <p:tags r:id="rId2"/>
            </p:custDataLst>
          </p:nvPr>
        </p:nvSpPr>
        <p:spPr bwMode="auto">
          <a:xfrm>
            <a:off x="539552" y="404664"/>
            <a:ext cx="270528" cy="270528"/>
          </a:xfrm>
          <a:prstGeom prst="ellipse">
            <a:avLst/>
          </a:prstGeom>
          <a:gradFill flip="none" rotWithShape="1">
            <a:gsLst>
              <a:gs pos="0">
                <a:schemeClr val="accent1"/>
              </a:gs>
              <a:gs pos="100000">
                <a:schemeClr val="accent1">
                  <a:tint val="50000"/>
                  <a:shade val="100000"/>
                  <a:satMod val="350000"/>
                </a:schemeClr>
              </a:gs>
            </a:gsLst>
            <a:lin ang="16200000" scaled="0"/>
            <a:tileRect/>
          </a:gradFill>
          <a:ln w="6350"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6350" cap="flat"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1"/>
          <a:lstStyle/>
          <a:p>
            <a:pPr algn="ctr"/>
            <a:r>
              <a:rPr lang="de-DE" sz="1400" dirty="0">
                <a:solidFill>
                  <a:schemeClr val="bg1"/>
                </a:solidFill>
              </a:rPr>
              <a:t>7</a:t>
            </a:r>
          </a:p>
        </p:txBody>
      </p:sp>
      <p:sp>
        <p:nvSpPr>
          <p:cNvPr id="8" name="Rectangle 7">
            <a:extLst>
              <a:ext uri="{FF2B5EF4-FFF2-40B4-BE49-F238E27FC236}">
                <a16:creationId xmlns:a16="http://schemas.microsoft.com/office/drawing/2014/main" id="{01269B2E-564F-FF7C-E473-BE9F2A0C9338}"/>
              </a:ext>
            </a:extLst>
          </p:cNvPr>
          <p:cNvSpPr/>
          <p:nvPr/>
        </p:nvSpPr>
        <p:spPr bwMode="auto">
          <a:xfrm>
            <a:off x="4716017" y="1492654"/>
            <a:ext cx="4172238" cy="20803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Ggf. Platz für Diagramme / Bilder, die Ihre Argumentation unterstützen können</a:t>
            </a:r>
          </a:p>
        </p:txBody>
      </p:sp>
      <p:cxnSp>
        <p:nvCxnSpPr>
          <p:cNvPr id="4" name="HorizontalLine 76">
            <a:extLst>
              <a:ext uri="{FF2B5EF4-FFF2-40B4-BE49-F238E27FC236}">
                <a16:creationId xmlns:a16="http://schemas.microsoft.com/office/drawing/2014/main" id="{85F94A47-DBA3-D3C6-C64B-5FA8BAFC9639}"/>
              </a:ext>
            </a:extLst>
          </p:cNvPr>
          <p:cNvCxnSpPr>
            <a:cxnSpLocks/>
          </p:cNvCxnSpPr>
          <p:nvPr>
            <p:custDataLst>
              <p:tags r:id="rId3"/>
            </p:custDataLst>
          </p:nvPr>
        </p:nvCxnSpPr>
        <p:spPr bwMode="auto">
          <a:xfrm flipH="1">
            <a:off x="4513516" y="1628800"/>
            <a:ext cx="44961" cy="4320480"/>
          </a:xfrm>
          <a:prstGeom prst="line">
            <a:avLst/>
          </a:prstGeom>
          <a:ln w="9525">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562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val="1800185978"/>
              </p:ext>
            </p:extLst>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name="think-cell Slide" r:id="rId6" imgW="0" imgH="0" progId="TCLayout.ActiveDocument.1">
                  <p:embed/>
                </p:oleObj>
              </mc:Choice>
              <mc:Fallback>
                <p:oleObj name="think-cell Slide" r:id="rId6" imgW="0" imgH="0" progId="TCLayout.ActiveDocument.1">
                  <p:embed/>
                  <p:pic>
                    <p:nvPicPr>
                      <p:cNvPr id="2" name="Object 1" hidden="1"/>
                      <p:cNvPicPr/>
                      <p:nvPr/>
                    </p:nvPicPr>
                    <p:blipFill>
                      <a:blip r:embed="rId7"/>
                      <a:stretch/>
                    </p:blipFill>
                    <p:spPr bwMode="auto">
                      <a:xfrm>
                        <a:off x="1587" y="1587"/>
                        <a:ext cx="1587" cy="1587"/>
                      </a:xfrm>
                      <a:prstGeom prst="rect">
                        <a:avLst/>
                      </a:prstGeom>
                    </p:spPr>
                  </p:pic>
                </p:oleObj>
              </mc:Fallback>
            </mc:AlternateContent>
          </a:graphicData>
        </a:graphic>
      </p:graphicFrame>
      <p:sp>
        <p:nvSpPr>
          <p:cNvPr id="5" name="Titel 2"/>
          <p:cNvSpPr>
            <a:spLocks noGrp="1"/>
          </p:cNvSpPr>
          <p:nvPr>
            <p:ph type="title"/>
          </p:nvPr>
        </p:nvSpPr>
        <p:spPr bwMode="auto">
          <a:xfrm>
            <a:off x="903817" y="368592"/>
            <a:ext cx="8057620" cy="875752"/>
          </a:xfrm>
        </p:spPr>
        <p:txBody>
          <a:bodyPr vert="horz">
            <a:noAutofit/>
          </a:bodyPr>
          <a:lstStyle/>
          <a:p>
            <a:pPr>
              <a:defRPr/>
            </a:pPr>
            <a:r>
              <a:rPr lang="de-DE" sz="2000" dirty="0"/>
              <a:t>Optional: Ihr Geschäftsmodell</a:t>
            </a:r>
            <a:endParaRPr dirty="0"/>
          </a:p>
        </p:txBody>
      </p:sp>
      <p:sp>
        <p:nvSpPr>
          <p:cNvPr id="66" name="Textplatzhalter 1">
            <a:extLst>
              <a:ext uri="{FF2B5EF4-FFF2-40B4-BE49-F238E27FC236}">
                <a16:creationId xmlns:a16="http://schemas.microsoft.com/office/drawing/2014/main" id="{9FDC0508-8085-4CCD-B546-2452AFC0F3C6}"/>
              </a:ext>
            </a:extLst>
          </p:cNvPr>
          <p:cNvSpPr>
            <a:spLocks/>
          </p:cNvSpPr>
          <p:nvPr/>
        </p:nvSpPr>
        <p:spPr bwMode="auto">
          <a:xfrm>
            <a:off x="903818" y="1178740"/>
            <a:ext cx="4604286" cy="224014"/>
          </a:xfrm>
          <a:prstGeom prst="rect">
            <a:avLst/>
          </a:prstGeom>
        </p:spPr>
        <p:txBody>
          <a:bodyPr vert="horz" lIns="0" tIns="0" rIns="0" bIns="0" rtlCol="0">
            <a:no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100000"/>
              </a:lnSpc>
              <a:defRPr/>
            </a:pPr>
            <a:r>
              <a:rPr lang="de-DE" sz="1300" b="1" dirty="0">
                <a:solidFill>
                  <a:schemeClr val="accent1"/>
                </a:solidFill>
              </a:rPr>
              <a:t>Beschreibung des Geschäftsmodells / der Finanzplanung</a:t>
            </a:r>
            <a:endParaRPr lang="de-DE" sz="1300" dirty="0">
              <a:solidFill>
                <a:schemeClr val="accent1"/>
              </a:solidFill>
            </a:endParaRPr>
          </a:p>
        </p:txBody>
      </p:sp>
      <p:cxnSp>
        <p:nvCxnSpPr>
          <p:cNvPr id="76" name="HorizontalLine 76">
            <a:extLst>
              <a:ext uri="{FF2B5EF4-FFF2-40B4-BE49-F238E27FC236}">
                <a16:creationId xmlns:a16="http://schemas.microsoft.com/office/drawing/2014/main" id="{FEFFF3A1-33CE-4F7F-BFC0-43B00DF5556D}"/>
              </a:ext>
            </a:extLst>
          </p:cNvPr>
          <p:cNvCxnSpPr>
            <a:cxnSpLocks/>
          </p:cNvCxnSpPr>
          <p:nvPr>
            <p:custDataLst>
              <p:tags r:id="rId1"/>
            </p:custDataLst>
          </p:nvPr>
        </p:nvCxnSpPr>
        <p:spPr bwMode="auto">
          <a:xfrm>
            <a:off x="903817" y="1412776"/>
            <a:ext cx="8057620" cy="0"/>
          </a:xfrm>
          <a:prstGeom prst="line">
            <a:avLst/>
          </a:prstGeom>
          <a:ln w="9525">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6" name="Textplatzhalter 1">
            <a:extLst>
              <a:ext uri="{FF2B5EF4-FFF2-40B4-BE49-F238E27FC236}">
                <a16:creationId xmlns:a16="http://schemas.microsoft.com/office/drawing/2014/main" id="{359B4A24-8D42-61D3-E8E5-5868D618A8A5}"/>
              </a:ext>
            </a:extLst>
          </p:cNvPr>
          <p:cNvSpPr>
            <a:spLocks/>
          </p:cNvSpPr>
          <p:nvPr/>
        </p:nvSpPr>
        <p:spPr bwMode="auto">
          <a:xfrm>
            <a:off x="903819" y="1469202"/>
            <a:ext cx="3452157" cy="4339137"/>
          </a:xfrm>
          <a:prstGeom prst="rect">
            <a:avLst/>
          </a:prstGeom>
        </p:spPr>
        <p:txBody>
          <a:bodyPr vert="horz" wrap="square" lIns="0" tIns="0" rIns="0" bIns="0" rtlCol="0">
            <a:spAutoFit/>
          </a:bodyPr>
          <a:lstStyle>
            <a:lvl1pPr marL="0" indent="0" algn="l" defTabSz="457200">
              <a:lnSpc>
                <a:spcPts val="2200"/>
              </a:lnSpc>
              <a:spcBef>
                <a:spcPts val="0"/>
              </a:spcBef>
              <a:buFontTx/>
              <a:buNone/>
              <a:defRPr sz="1800" b="0" i="0">
                <a:solidFill>
                  <a:schemeClr val="tx1"/>
                </a:solidFill>
                <a:latin typeface="Arial"/>
                <a:ea typeface="+mn-ea"/>
                <a:cs typeface="+mn-cs"/>
              </a:defRPr>
            </a:lvl1pPr>
            <a:lvl2pPr marL="0" indent="0" algn="l" defTabSz="457200">
              <a:lnSpc>
                <a:spcPts val="1680"/>
              </a:lnSpc>
              <a:spcBef>
                <a:spcPts val="600"/>
              </a:spcBef>
              <a:buFontTx/>
              <a:buNone/>
              <a:defRPr sz="1400" b="0" i="0">
                <a:solidFill>
                  <a:schemeClr val="tx1"/>
                </a:solidFill>
                <a:latin typeface="Arial"/>
                <a:ea typeface="+mn-ea"/>
                <a:cs typeface="+mn-cs"/>
              </a:defRPr>
            </a:lvl2pPr>
            <a:lvl3pPr marL="0" indent="0" algn="l" defTabSz="457200">
              <a:lnSpc>
                <a:spcPts val="1680"/>
              </a:lnSpc>
              <a:spcBef>
                <a:spcPts val="400"/>
              </a:spcBef>
              <a:buFontTx/>
              <a:buNone/>
              <a:defRPr sz="1400" b="0" i="0">
                <a:solidFill>
                  <a:schemeClr val="tx1"/>
                </a:solidFill>
                <a:latin typeface="Arial"/>
                <a:ea typeface="+mn-ea"/>
                <a:cs typeface="+mn-cs"/>
              </a:defRPr>
            </a:lvl3pPr>
            <a:lvl4pPr marL="0" indent="0" algn="l" defTabSz="457200">
              <a:lnSpc>
                <a:spcPts val="1680"/>
              </a:lnSpc>
              <a:spcBef>
                <a:spcPts val="500"/>
              </a:spcBef>
              <a:buFontTx/>
              <a:buNone/>
              <a:defRPr sz="1400" b="0" i="0">
                <a:solidFill>
                  <a:schemeClr val="tx1"/>
                </a:solidFill>
                <a:latin typeface="Arial"/>
                <a:ea typeface="+mn-ea"/>
                <a:cs typeface="+mn-cs"/>
              </a:defRPr>
            </a:lvl4pPr>
            <a:lvl5pPr marL="0" indent="0" algn="l" defTabSz="457200">
              <a:lnSpc>
                <a:spcPts val="1680"/>
              </a:lnSpc>
              <a:spcBef>
                <a:spcPts val="500"/>
              </a:spcBef>
              <a:buFontTx/>
              <a:buNone/>
              <a:defRPr sz="1400" b="0" i="0">
                <a:solidFill>
                  <a:schemeClr val="tx1"/>
                </a:solidFill>
                <a:latin typeface="Arial"/>
                <a:ea typeface="+mn-ea"/>
                <a:cs typeface="+mn-cs"/>
              </a:defRPr>
            </a:lvl5pPr>
            <a:lvl6pPr marL="2514600" indent="-228600" algn="l" defTabSz="457200">
              <a:spcBef>
                <a:spcPts val="0"/>
              </a:spcBef>
              <a:buFont typeface="Arial"/>
              <a:buChar char="•"/>
              <a:defRPr sz="2000">
                <a:solidFill>
                  <a:schemeClr val="tx1"/>
                </a:solidFill>
                <a:latin typeface="+mn-lt"/>
                <a:ea typeface="+mn-ea"/>
                <a:cs typeface="+mn-cs"/>
              </a:defRPr>
            </a:lvl6pPr>
            <a:lvl7pPr marL="2971800" indent="-228600" algn="l" defTabSz="457200">
              <a:spcBef>
                <a:spcPts val="0"/>
              </a:spcBef>
              <a:buFont typeface="Arial"/>
              <a:buChar char="•"/>
              <a:defRPr sz="2000">
                <a:solidFill>
                  <a:schemeClr val="tx1"/>
                </a:solidFill>
                <a:latin typeface="+mn-lt"/>
                <a:ea typeface="+mn-ea"/>
                <a:cs typeface="+mn-cs"/>
              </a:defRPr>
            </a:lvl7pPr>
            <a:lvl8pPr marL="3429000" indent="-228600" algn="l" defTabSz="457200">
              <a:spcBef>
                <a:spcPts val="0"/>
              </a:spcBef>
              <a:buFont typeface="Arial"/>
              <a:buChar char="•"/>
              <a:defRPr sz="2000">
                <a:solidFill>
                  <a:schemeClr val="tx1"/>
                </a:solidFill>
                <a:latin typeface="+mn-lt"/>
                <a:ea typeface="+mn-ea"/>
                <a:cs typeface="+mn-cs"/>
              </a:defRPr>
            </a:lvl8pPr>
            <a:lvl9pPr marL="3886200" indent="-228600" algn="l" defTabSz="457200">
              <a:spcBef>
                <a:spcPts val="0"/>
              </a:spcBef>
              <a:buFont typeface="Arial"/>
              <a:buChar char="•"/>
              <a:defRPr sz="2000">
                <a:solidFill>
                  <a:schemeClr val="tx1"/>
                </a:solidFill>
                <a:latin typeface="+mn-lt"/>
                <a:ea typeface="+mn-ea"/>
                <a:cs typeface="+mn-cs"/>
              </a:defRPr>
            </a:lvl9pPr>
          </a:lstStyle>
          <a:p>
            <a:pPr>
              <a:lnSpc>
                <a:spcPct val="200000"/>
              </a:lnSpc>
              <a:defRPr/>
            </a:pPr>
            <a:r>
              <a:rPr lang="de-DE" sz="1300" dirty="0"/>
              <a:t>Wie sehen die Zahlungsströme aus? Wer sind Ihre primären Kunden? Wie monetarisieren Sie? Welche</a:t>
            </a:r>
          </a:p>
          <a:p>
            <a:pPr>
              <a:lnSpc>
                <a:spcPct val="200000"/>
              </a:lnSpc>
              <a:defRPr/>
            </a:pPr>
            <a:r>
              <a:rPr lang="de-DE" sz="1300" dirty="0"/>
              <a:t>Vertriebskanäle nutzen Sie und wie sieht ein typischer Use-Case aus? Wurden schon relevante Daten</a:t>
            </a:r>
          </a:p>
          <a:p>
            <a:pPr>
              <a:lnSpc>
                <a:spcPct val="200000"/>
              </a:lnSpc>
              <a:defRPr/>
            </a:pPr>
            <a:r>
              <a:rPr lang="de-DE" sz="1300" dirty="0"/>
              <a:t>erhoben wie Umsatz, Conversion Rate, o.Ä.? Welche Entwicklung Ihres Unternehmens prognostizieren Sie?</a:t>
            </a:r>
          </a:p>
          <a:p>
            <a:pPr>
              <a:lnSpc>
                <a:spcPct val="200000"/>
              </a:lnSpc>
              <a:defRPr/>
            </a:pPr>
            <a:r>
              <a:rPr lang="de-DE" sz="1300" dirty="0"/>
              <a:t>Wie sieht Ihr Finanzplan aus? Welche Mittel benötigen Sie für die Umsetzung? </a:t>
            </a:r>
          </a:p>
        </p:txBody>
      </p:sp>
      <p:sp>
        <p:nvSpPr>
          <p:cNvPr id="13" name="Rectangle 12">
            <a:extLst>
              <a:ext uri="{FF2B5EF4-FFF2-40B4-BE49-F238E27FC236}">
                <a16:creationId xmlns:a16="http://schemas.microsoft.com/office/drawing/2014/main" id="{D25FCD65-F40C-6989-5ECF-6D45F09C6452}"/>
              </a:ext>
            </a:extLst>
          </p:cNvPr>
          <p:cNvSpPr/>
          <p:nvPr/>
        </p:nvSpPr>
        <p:spPr bwMode="auto">
          <a:xfrm>
            <a:off x="4716017" y="3789040"/>
            <a:ext cx="4172238" cy="20803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Ggf. Platz für Diagramme / Bilder, die Ihre Argumentation unterstützen können</a:t>
            </a:r>
          </a:p>
        </p:txBody>
      </p:sp>
      <p:sp>
        <p:nvSpPr>
          <p:cNvPr id="14" name="TrackerNumBlue 102">
            <a:extLst>
              <a:ext uri="{FF2B5EF4-FFF2-40B4-BE49-F238E27FC236}">
                <a16:creationId xmlns:a16="http://schemas.microsoft.com/office/drawing/2014/main" id="{B74453F9-423D-64CA-848E-79A76CE322E2}"/>
              </a:ext>
            </a:extLst>
          </p:cNvPr>
          <p:cNvSpPr/>
          <p:nvPr>
            <p:custDataLst>
              <p:tags r:id="rId2"/>
            </p:custDataLst>
          </p:nvPr>
        </p:nvSpPr>
        <p:spPr bwMode="auto">
          <a:xfrm>
            <a:off x="539552" y="404664"/>
            <a:ext cx="270528" cy="270528"/>
          </a:xfrm>
          <a:prstGeom prst="ellipse">
            <a:avLst/>
          </a:prstGeom>
          <a:gradFill flip="none" rotWithShape="1">
            <a:gsLst>
              <a:gs pos="0">
                <a:schemeClr val="accent1"/>
              </a:gs>
              <a:gs pos="100000">
                <a:schemeClr val="accent1">
                  <a:tint val="50000"/>
                  <a:shade val="100000"/>
                  <a:satMod val="350000"/>
                </a:schemeClr>
              </a:gs>
            </a:gsLst>
            <a:lin ang="16200000" scaled="0"/>
            <a:tileRect/>
          </a:gradFill>
          <a:ln w="6350" cap="flat" cmpd="sng" algn="ctr">
            <a:noFill/>
            <a:prstDash val="solid"/>
          </a:ln>
          <a:effectLst>
            <a:outerShdw blurRad="40000" dist="23000" dir="5400000" rotWithShape="0">
              <a:srgbClr val="000000">
                <a:alpha val="35000"/>
              </a:srgbClr>
            </a:outerShdw>
          </a:effectLst>
          <a:extLst>
            <a:ext uri="{91240B29-F687-4F45-9708-019B960494DF}">
              <a14:hiddenLine xmlns:a14="http://schemas.microsoft.com/office/drawing/2010/main" w="6350" cap="flat" cmpd="sng" algn="ctr">
                <a:solidFill>
                  <a:schemeClr val="accent1"/>
                </a:solidFill>
                <a:prstDash val="solid"/>
              </a14:hiddenLine>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nchorCtr="1"/>
          <a:lstStyle/>
          <a:p>
            <a:pPr algn="ctr"/>
            <a:r>
              <a:rPr lang="de-DE" sz="1400" dirty="0">
                <a:solidFill>
                  <a:schemeClr val="bg1"/>
                </a:solidFill>
              </a:rPr>
              <a:t>8</a:t>
            </a:r>
          </a:p>
        </p:txBody>
      </p:sp>
      <p:sp>
        <p:nvSpPr>
          <p:cNvPr id="8" name="Rectangle 7">
            <a:extLst>
              <a:ext uri="{FF2B5EF4-FFF2-40B4-BE49-F238E27FC236}">
                <a16:creationId xmlns:a16="http://schemas.microsoft.com/office/drawing/2014/main" id="{01269B2E-564F-FF7C-E473-BE9F2A0C9338}"/>
              </a:ext>
            </a:extLst>
          </p:cNvPr>
          <p:cNvSpPr/>
          <p:nvPr/>
        </p:nvSpPr>
        <p:spPr bwMode="auto">
          <a:xfrm>
            <a:off x="4716017" y="1492654"/>
            <a:ext cx="4172238" cy="208035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t>Ggf. Platz für Diagramme / Bilder, die Ihre Argumentation unterstützen können</a:t>
            </a:r>
          </a:p>
        </p:txBody>
      </p:sp>
      <p:cxnSp>
        <p:nvCxnSpPr>
          <p:cNvPr id="4" name="HorizontalLine 76">
            <a:extLst>
              <a:ext uri="{FF2B5EF4-FFF2-40B4-BE49-F238E27FC236}">
                <a16:creationId xmlns:a16="http://schemas.microsoft.com/office/drawing/2014/main" id="{AB6B532A-EAD0-716F-9A04-93B0B2E8CFC4}"/>
              </a:ext>
            </a:extLst>
          </p:cNvPr>
          <p:cNvCxnSpPr>
            <a:cxnSpLocks/>
          </p:cNvCxnSpPr>
          <p:nvPr>
            <p:custDataLst>
              <p:tags r:id="rId3"/>
            </p:custDataLst>
          </p:nvPr>
        </p:nvCxnSpPr>
        <p:spPr bwMode="auto">
          <a:xfrm flipH="1">
            <a:off x="4513516" y="1628800"/>
            <a:ext cx="44961" cy="4320480"/>
          </a:xfrm>
          <a:prstGeom prst="line">
            <a:avLst/>
          </a:prstGeom>
          <a:ln w="9525">
            <a:solidFill>
              <a:schemeClr val="bg2"/>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809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CONFILLBACKGROUND" val="Color [A=255, R=255, G=255, B=255]"/>
  <p:tag name="ICONFILLBACKGROUNDTHEME" val="Background 1"/>
  <p:tag name="ICONLINEFILL" val="Color [A=255, R=192, G=0, B=9]"/>
  <p:tag name="ICONLINEFILLTHEME" val="Accent 1"/>
  <p:tag name="ICONENCLOSURE" val="False"/>
  <p:tag name="MTBTACCENT" val="Accent1ColorBoldText"/>
  <p:tag name="TSCLIENT" val="True"/>
  <p:tag name="THINKCELLPRESENTATIONDONOTDELETE" val="&lt;?xml version=&quot;1.0&quot; encoding=&quot;UTF-16&quot; standalone=&quot;yes&quot;?&gt;&lt;root reqver=&quot;27037&quot;&gt;&lt;version val=&quot;33096&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TrackerNumBlu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V4SEiDxHZjIiTbhecxIT4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Dcesb.zpHBwajO_hQcvMw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ofFwMRCAHh8zEke94xziw"/>
</p:tagLst>
</file>

<file path=ppt/tags/tag103.xml><?xml version="1.0" encoding="utf-8"?>
<p:tagLst xmlns:a="http://schemas.openxmlformats.org/drawingml/2006/main" xmlns:r="http://schemas.openxmlformats.org/officeDocument/2006/relationships" xmlns:p="http://schemas.openxmlformats.org/presentationml/2006/main">
  <p:tag name="NAME" val="HorizontalLine"/>
</p:tagLst>
</file>

<file path=ppt/tags/tag104.xml><?xml version="1.0" encoding="utf-8"?>
<p:tagLst xmlns:a="http://schemas.openxmlformats.org/drawingml/2006/main" xmlns:r="http://schemas.openxmlformats.org/officeDocument/2006/relationships" xmlns:p="http://schemas.openxmlformats.org/presentationml/2006/main">
  <p:tag name="NAME" val="HorizontalLine"/>
</p:tagLst>
</file>

<file path=ppt/tags/tag105.xml><?xml version="1.0" encoding="utf-8"?>
<p:tagLst xmlns:a="http://schemas.openxmlformats.org/drawingml/2006/main" xmlns:r="http://schemas.openxmlformats.org/officeDocument/2006/relationships" xmlns:p="http://schemas.openxmlformats.org/presentationml/2006/main">
  <p:tag name="NAME" val="HorizontalLine"/>
</p:tagLst>
</file>

<file path=ppt/tags/tag106.xml><?xml version="1.0" encoding="utf-8"?>
<p:tagLst xmlns:a="http://schemas.openxmlformats.org/drawingml/2006/main" xmlns:r="http://schemas.openxmlformats.org/officeDocument/2006/relationships" xmlns:p="http://schemas.openxmlformats.org/presentationml/2006/main">
  <p:tag name="NAME" val="TrackerNumBlue"/>
</p:tagLst>
</file>

<file path=ppt/tags/tag107.xml><?xml version="1.0" encoding="utf-8"?>
<p:tagLst xmlns:a="http://schemas.openxmlformats.org/drawingml/2006/main" xmlns:r="http://schemas.openxmlformats.org/officeDocument/2006/relationships" xmlns:p="http://schemas.openxmlformats.org/presentationml/2006/main">
  <p:tag name="NAME" val="HorizontalLine"/>
</p:tagLst>
</file>

<file path=ppt/tags/tag108.xml><?xml version="1.0" encoding="utf-8"?>
<p:tagLst xmlns:a="http://schemas.openxmlformats.org/drawingml/2006/main" xmlns:r="http://schemas.openxmlformats.org/officeDocument/2006/relationships" xmlns:p="http://schemas.openxmlformats.org/presentationml/2006/main">
  <p:tag name="NAME" val="HorizontalLine"/>
</p:tagLst>
</file>

<file path=ppt/tags/tag109.xml><?xml version="1.0" encoding="utf-8"?>
<p:tagLst xmlns:a="http://schemas.openxmlformats.org/drawingml/2006/main" xmlns:r="http://schemas.openxmlformats.org/officeDocument/2006/relationships" xmlns:p="http://schemas.openxmlformats.org/presentationml/2006/main">
  <p:tag name="NAME" val="HorizontalLine"/>
</p:tagLst>
</file>

<file path=ppt/tags/tag11.xml><?xml version="1.0" encoding="utf-8"?>
<p:tagLst xmlns:a="http://schemas.openxmlformats.org/drawingml/2006/main" xmlns:r="http://schemas.openxmlformats.org/officeDocument/2006/relationships" xmlns:p="http://schemas.openxmlformats.org/presentationml/2006/main">
  <p:tag name="NAME" val="TrackerNumBlue"/>
</p:tagLst>
</file>

<file path=ppt/tags/tag110.xml><?xml version="1.0" encoding="utf-8"?>
<p:tagLst xmlns:a="http://schemas.openxmlformats.org/drawingml/2006/main" xmlns:r="http://schemas.openxmlformats.org/officeDocument/2006/relationships" xmlns:p="http://schemas.openxmlformats.org/presentationml/2006/main">
  <p:tag name="NAME" val="TrackerNumBlue"/>
</p:tagLst>
</file>

<file path=ppt/tags/tag111.xml><?xml version="1.0" encoding="utf-8"?>
<p:tagLst xmlns:a="http://schemas.openxmlformats.org/drawingml/2006/main" xmlns:r="http://schemas.openxmlformats.org/officeDocument/2006/relationships" xmlns:p="http://schemas.openxmlformats.org/presentationml/2006/main">
  <p:tag name="NAME" val="HorizontalLine"/>
</p:tagLst>
</file>

<file path=ppt/tags/tag112.xml><?xml version="1.0" encoding="utf-8"?>
<p:tagLst xmlns:a="http://schemas.openxmlformats.org/drawingml/2006/main" xmlns:r="http://schemas.openxmlformats.org/officeDocument/2006/relationships" xmlns:p="http://schemas.openxmlformats.org/presentationml/2006/main">
  <p:tag name="NAME" val="HorizontalLine"/>
</p:tagLst>
</file>

<file path=ppt/tags/tag113.xml><?xml version="1.0" encoding="utf-8"?>
<p:tagLst xmlns:a="http://schemas.openxmlformats.org/drawingml/2006/main" xmlns:r="http://schemas.openxmlformats.org/officeDocument/2006/relationships" xmlns:p="http://schemas.openxmlformats.org/presentationml/2006/main">
  <p:tag name="NAME" val="TrackerNumBlue"/>
</p:tagLst>
</file>

<file path=ppt/tags/tag114.xml><?xml version="1.0" encoding="utf-8"?>
<p:tagLst xmlns:a="http://schemas.openxmlformats.org/drawingml/2006/main" xmlns:r="http://schemas.openxmlformats.org/officeDocument/2006/relationships" xmlns:p="http://schemas.openxmlformats.org/presentationml/2006/main">
  <p:tag name="NAME" val="HorizontalLine"/>
</p:tagLst>
</file>

<file path=ppt/tags/tag115.xml><?xml version="1.0" encoding="utf-8"?>
<p:tagLst xmlns:a="http://schemas.openxmlformats.org/drawingml/2006/main" xmlns:r="http://schemas.openxmlformats.org/officeDocument/2006/relationships" xmlns:p="http://schemas.openxmlformats.org/presentationml/2006/main">
  <p:tag name="NAME" val="HorizontalLine"/>
</p:tagLst>
</file>

<file path=ppt/tags/tag116.xml><?xml version="1.0" encoding="utf-8"?>
<p:tagLst xmlns:a="http://schemas.openxmlformats.org/drawingml/2006/main" xmlns:r="http://schemas.openxmlformats.org/officeDocument/2006/relationships" xmlns:p="http://schemas.openxmlformats.org/presentationml/2006/main">
  <p:tag name="NAME" val="TrackerNumBlue"/>
</p:tagLst>
</file>

<file path=ppt/tags/tag117.xml><?xml version="1.0" encoding="utf-8"?>
<p:tagLst xmlns:a="http://schemas.openxmlformats.org/drawingml/2006/main" xmlns:r="http://schemas.openxmlformats.org/officeDocument/2006/relationships" xmlns:p="http://schemas.openxmlformats.org/presentationml/2006/main">
  <p:tag name="NAME" val="HorizontalLine"/>
</p:tagLst>
</file>

<file path=ppt/tags/tag118.xml><?xml version="1.0" encoding="utf-8"?>
<p:tagLst xmlns:a="http://schemas.openxmlformats.org/drawingml/2006/main" xmlns:r="http://schemas.openxmlformats.org/officeDocument/2006/relationships" xmlns:p="http://schemas.openxmlformats.org/presentationml/2006/main">
  <p:tag name="NAME" val="HorizontalLine"/>
</p:tagLst>
</file>

<file path=ppt/tags/tag119.xml><?xml version="1.0" encoding="utf-8"?>
<p:tagLst xmlns:a="http://schemas.openxmlformats.org/drawingml/2006/main" xmlns:r="http://schemas.openxmlformats.org/officeDocument/2006/relationships" xmlns:p="http://schemas.openxmlformats.org/presentationml/2006/main">
  <p:tag name="NAME" val="CustomIcon"/>
</p:tagLst>
</file>

<file path=ppt/tags/tag12.xml><?xml version="1.0" encoding="utf-8"?>
<p:tagLst xmlns:a="http://schemas.openxmlformats.org/drawingml/2006/main" xmlns:r="http://schemas.openxmlformats.org/officeDocument/2006/relationships" xmlns:p="http://schemas.openxmlformats.org/presentationml/2006/main">
  <p:tag name="NAME" val="TrackerNumBlue"/>
</p:tagLst>
</file>

<file path=ppt/tags/tag120.xml><?xml version="1.0" encoding="utf-8"?>
<p:tagLst xmlns:a="http://schemas.openxmlformats.org/drawingml/2006/main" xmlns:r="http://schemas.openxmlformats.org/officeDocument/2006/relationships" xmlns:p="http://schemas.openxmlformats.org/presentationml/2006/main">
  <p:tag name="NAME" val="CustomIcon"/>
</p:tagLst>
</file>

<file path=ppt/tags/tag121.xml><?xml version="1.0" encoding="utf-8"?>
<p:tagLst xmlns:a="http://schemas.openxmlformats.org/drawingml/2006/main" xmlns:r="http://schemas.openxmlformats.org/officeDocument/2006/relationships" xmlns:p="http://schemas.openxmlformats.org/presentationml/2006/main">
  <p:tag name="NAME" val="HorizontalLine"/>
</p:tagLst>
</file>

<file path=ppt/tags/tag122.xml><?xml version="1.0" encoding="utf-8"?>
<p:tagLst xmlns:a="http://schemas.openxmlformats.org/drawingml/2006/main" xmlns:r="http://schemas.openxmlformats.org/officeDocument/2006/relationships" xmlns:p="http://schemas.openxmlformats.org/presentationml/2006/main">
  <p:tag name="NAME" val="CustomIcon"/>
</p:tagLst>
</file>

<file path=ppt/tags/tag123.xml><?xml version="1.0" encoding="utf-8"?>
<p:tagLst xmlns:a="http://schemas.openxmlformats.org/drawingml/2006/main" xmlns:r="http://schemas.openxmlformats.org/officeDocument/2006/relationships" xmlns:p="http://schemas.openxmlformats.org/presentationml/2006/main">
  <p:tag name="NAME" val="CustomIcon"/>
</p:tagLst>
</file>

<file path=ppt/tags/tag124.xml><?xml version="1.0" encoding="utf-8"?>
<p:tagLst xmlns:a="http://schemas.openxmlformats.org/drawingml/2006/main" xmlns:r="http://schemas.openxmlformats.org/officeDocument/2006/relationships" xmlns:p="http://schemas.openxmlformats.org/presentationml/2006/main">
  <p:tag name="NAME" val="HorizontalLine"/>
</p:tagLst>
</file>

<file path=ppt/tags/tag125.xml><?xml version="1.0" encoding="utf-8"?>
<p:tagLst xmlns:a="http://schemas.openxmlformats.org/drawingml/2006/main" xmlns:r="http://schemas.openxmlformats.org/officeDocument/2006/relationships" xmlns:p="http://schemas.openxmlformats.org/presentationml/2006/main">
  <p:tag name="NAME" val="HorizontalLine"/>
</p:tagLst>
</file>

<file path=ppt/tags/tag126.xml><?xml version="1.0" encoding="utf-8"?>
<p:tagLst xmlns:a="http://schemas.openxmlformats.org/drawingml/2006/main" xmlns:r="http://schemas.openxmlformats.org/officeDocument/2006/relationships" xmlns:p="http://schemas.openxmlformats.org/presentationml/2006/main">
  <p:tag name="NAME" val="HorizontalLine"/>
</p:tagLst>
</file>

<file path=ppt/tags/tag127.xml><?xml version="1.0" encoding="utf-8"?>
<p:tagLst xmlns:a="http://schemas.openxmlformats.org/drawingml/2006/main" xmlns:r="http://schemas.openxmlformats.org/officeDocument/2006/relationships" xmlns:p="http://schemas.openxmlformats.org/presentationml/2006/main">
  <p:tag name="NAME" val="CustomIcon"/>
</p:tagLst>
</file>

<file path=ppt/tags/tag128.xml><?xml version="1.0" encoding="utf-8"?>
<p:tagLst xmlns:a="http://schemas.openxmlformats.org/drawingml/2006/main" xmlns:r="http://schemas.openxmlformats.org/officeDocument/2006/relationships" xmlns:p="http://schemas.openxmlformats.org/presentationml/2006/main">
  <p:tag name="NAME" val="CustomIcon"/>
</p:tagLst>
</file>

<file path=ppt/tags/tag129.xml><?xml version="1.0" encoding="utf-8"?>
<p:tagLst xmlns:a="http://schemas.openxmlformats.org/drawingml/2006/main" xmlns:r="http://schemas.openxmlformats.org/officeDocument/2006/relationships" xmlns:p="http://schemas.openxmlformats.org/presentationml/2006/main">
  <p:tag name="NAME" val="HorizontalLine"/>
</p:tagLst>
</file>

<file path=ppt/tags/tag13.xml><?xml version="1.0" encoding="utf-8"?>
<p:tagLst xmlns:a="http://schemas.openxmlformats.org/drawingml/2006/main" xmlns:r="http://schemas.openxmlformats.org/officeDocument/2006/relationships" xmlns:p="http://schemas.openxmlformats.org/presentationml/2006/main">
  <p:tag name="NAME" val="TrackerNumBlue"/>
</p:tagLst>
</file>

<file path=ppt/tags/tag130.xml><?xml version="1.0" encoding="utf-8"?>
<p:tagLst xmlns:a="http://schemas.openxmlformats.org/drawingml/2006/main" xmlns:r="http://schemas.openxmlformats.org/officeDocument/2006/relationships" xmlns:p="http://schemas.openxmlformats.org/presentationml/2006/main">
  <p:tag name="NAME" val="CustomIcon"/>
</p:tagLst>
</file>

<file path=ppt/tags/tag131.xml><?xml version="1.0" encoding="utf-8"?>
<p:tagLst xmlns:a="http://schemas.openxmlformats.org/drawingml/2006/main" xmlns:r="http://schemas.openxmlformats.org/officeDocument/2006/relationships" xmlns:p="http://schemas.openxmlformats.org/presentationml/2006/main">
  <p:tag name="NAME" val="CustomIcon"/>
</p:tagLst>
</file>

<file path=ppt/tags/tag132.xml><?xml version="1.0" encoding="utf-8"?>
<p:tagLst xmlns:a="http://schemas.openxmlformats.org/drawingml/2006/main" xmlns:r="http://schemas.openxmlformats.org/officeDocument/2006/relationships" xmlns:p="http://schemas.openxmlformats.org/presentationml/2006/main">
  <p:tag name="NAME" val="HorizontalLine"/>
</p:tagLst>
</file>

<file path=ppt/tags/tag133.xml><?xml version="1.0" encoding="utf-8"?>
<p:tagLst xmlns:a="http://schemas.openxmlformats.org/drawingml/2006/main" xmlns:r="http://schemas.openxmlformats.org/officeDocument/2006/relationships" xmlns:p="http://schemas.openxmlformats.org/presentationml/2006/main">
  <p:tag name="NAME" val="CustomIcon"/>
</p:tagLst>
</file>

<file path=ppt/tags/tag134.xml><?xml version="1.0" encoding="utf-8"?>
<p:tagLst xmlns:a="http://schemas.openxmlformats.org/drawingml/2006/main" xmlns:r="http://schemas.openxmlformats.org/officeDocument/2006/relationships" xmlns:p="http://schemas.openxmlformats.org/presentationml/2006/main">
  <p:tag name="NAME" val="CustomIcon"/>
</p:tagLst>
</file>

<file path=ppt/tags/tag14.xml><?xml version="1.0" encoding="utf-8"?>
<p:tagLst xmlns:a="http://schemas.openxmlformats.org/drawingml/2006/main" xmlns:r="http://schemas.openxmlformats.org/officeDocument/2006/relationships" xmlns:p="http://schemas.openxmlformats.org/presentationml/2006/main">
  <p:tag name="NAME" val="TrackerNumBlue"/>
</p:tagLst>
</file>

<file path=ppt/tags/tag15.xml><?xml version="1.0" encoding="utf-8"?>
<p:tagLst xmlns:a="http://schemas.openxmlformats.org/drawingml/2006/main" xmlns:r="http://schemas.openxmlformats.org/officeDocument/2006/relationships" xmlns:p="http://schemas.openxmlformats.org/presentationml/2006/main">
  <p:tag name="NAME" val="TrackerNumBlue"/>
</p:tagLst>
</file>

<file path=ppt/tags/tag16.xml><?xml version="1.0" encoding="utf-8"?>
<p:tagLst xmlns:a="http://schemas.openxmlformats.org/drawingml/2006/main" xmlns:r="http://schemas.openxmlformats.org/officeDocument/2006/relationships" xmlns:p="http://schemas.openxmlformats.org/presentationml/2006/main">
  <p:tag name="NAME" val="CustomIcon"/>
</p:tagLst>
</file>

<file path=ppt/tags/tag17.xml><?xml version="1.0" encoding="utf-8"?>
<p:tagLst xmlns:a="http://schemas.openxmlformats.org/drawingml/2006/main" xmlns:r="http://schemas.openxmlformats.org/officeDocument/2006/relationships" xmlns:p="http://schemas.openxmlformats.org/presentationml/2006/main">
  <p:tag name="NAME" val="HorizontalLine"/>
</p:tagLst>
</file>

<file path=ppt/tags/tag18.xml><?xml version="1.0" encoding="utf-8"?>
<p:tagLst xmlns:a="http://schemas.openxmlformats.org/drawingml/2006/main" xmlns:r="http://schemas.openxmlformats.org/officeDocument/2006/relationships" xmlns:p="http://schemas.openxmlformats.org/presentationml/2006/main">
  <p:tag name="NAME" val="TrackerNumBlue"/>
</p:tagLst>
</file>

<file path=ppt/tags/tag19.xml><?xml version="1.0" encoding="utf-8"?>
<p:tagLst xmlns:a="http://schemas.openxmlformats.org/drawingml/2006/main" xmlns:r="http://schemas.openxmlformats.org/officeDocument/2006/relationships" xmlns:p="http://schemas.openxmlformats.org/presentationml/2006/main">
  <p:tag name="NAME" val="HorizontalLine"/>
</p:tagLst>
</file>

<file path=ppt/tags/tag2.xml><?xml version="1.0" encoding="utf-8"?>
<p:tagLst xmlns:a="http://schemas.openxmlformats.org/drawingml/2006/main" xmlns:r="http://schemas.openxmlformats.org/officeDocument/2006/relationships" xmlns:p="http://schemas.openxmlformats.org/presentationml/2006/main">
  <p:tag name="NAME" val="HorizontalLine"/>
</p:tagLst>
</file>

<file path=ppt/tags/tag20.xml><?xml version="1.0" encoding="utf-8"?>
<p:tagLst xmlns:a="http://schemas.openxmlformats.org/drawingml/2006/main" xmlns:r="http://schemas.openxmlformats.org/officeDocument/2006/relationships" xmlns:p="http://schemas.openxmlformats.org/presentationml/2006/main">
  <p:tag name="NAME" val="TrackerNumBlue"/>
</p:tagLst>
</file>

<file path=ppt/tags/tag21.xml><?xml version="1.0" encoding="utf-8"?>
<p:tagLst xmlns:a="http://schemas.openxmlformats.org/drawingml/2006/main" xmlns:r="http://schemas.openxmlformats.org/officeDocument/2006/relationships" xmlns:p="http://schemas.openxmlformats.org/presentationml/2006/main">
  <p:tag name="NAME" val="HorizontalLine"/>
</p:tagLst>
</file>

<file path=ppt/tags/tag22.xml><?xml version="1.0" encoding="utf-8"?>
<p:tagLst xmlns:a="http://schemas.openxmlformats.org/drawingml/2006/main" xmlns:r="http://schemas.openxmlformats.org/officeDocument/2006/relationships" xmlns:p="http://schemas.openxmlformats.org/presentationml/2006/main">
  <p:tag name="NAME" val="TrackerNumBlue"/>
</p:tagLst>
</file>

<file path=ppt/tags/tag23.xml><?xml version="1.0" encoding="utf-8"?>
<p:tagLst xmlns:a="http://schemas.openxmlformats.org/drawingml/2006/main" xmlns:r="http://schemas.openxmlformats.org/officeDocument/2006/relationships" xmlns:p="http://schemas.openxmlformats.org/presentationml/2006/main">
  <p:tag name="NAME" val="TrackerNumBlu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yLFSoQQXnBppizFjavlZx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7LNWaQnixvKWBMfhnl3Wt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byn0_w4Y9W.nvOhp4Tw0A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7boIsURaiPqNKJ5gqlrRQ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QOZXNjQUEjAAV.kSIGzmN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AwDa_dJdH68wygSinOuoA"/>
</p:tagLst>
</file>

<file path=ppt/tags/tag3.xml><?xml version="1.0" encoding="utf-8"?>
<p:tagLst xmlns:a="http://schemas.openxmlformats.org/drawingml/2006/main" xmlns:r="http://schemas.openxmlformats.org/officeDocument/2006/relationships" xmlns:p="http://schemas.openxmlformats.org/presentationml/2006/main">
  <p:tag name="NAME" val="HorizontalLin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jostJF.WA7hOEMHWoMMQd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SU0Hrp3NxcsA2hkmodNyp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rqkscf7GNoFygWqvPM4aS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YESj7.Fyk3LVmY5ol_G5_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DdM0jIVM65jmW7CzgqQ8n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6zxkoIiownJckKt.Nb16B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eyjJMA9lYZiUXlQZC8CGO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qL11xTo96QBan9kUvvRAx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ZrWYhkTOSm9kgQn27a1Pz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xRj3Qb0nMTbb7FkHaUnFHw"/>
</p:tagLst>
</file>

<file path=ppt/tags/tag4.xml><?xml version="1.0" encoding="utf-8"?>
<p:tagLst xmlns:a="http://schemas.openxmlformats.org/drawingml/2006/main" xmlns:r="http://schemas.openxmlformats.org/officeDocument/2006/relationships" xmlns:p="http://schemas.openxmlformats.org/presentationml/2006/main">
  <p:tag name="NAME" val="CustomIcon"/>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eUUZ44ZfESM.g3D4cmmHu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fiuju3oKyqZgTo5TksOJY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S5iBshBXGIQY5MKCDg4f_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MQDsNmfTTOIEHmPBj_.g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ZPbKG2ZblAfZAKc6eGidK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mnB8iZuM.cxdDRiZmvY_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6zhtM2h1XSouueRrt0zGv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BxO7Lpyb7zvzR2Qz8p3c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_JucTjWaNz0OzKPpIPRYO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6i8wN9J7hwyk9dKo9Dhng"/>
</p:tagLst>
</file>

<file path=ppt/tags/tag5.xml><?xml version="1.0" encoding="utf-8"?>
<p:tagLst xmlns:a="http://schemas.openxmlformats.org/drawingml/2006/main" xmlns:r="http://schemas.openxmlformats.org/officeDocument/2006/relationships" xmlns:p="http://schemas.openxmlformats.org/presentationml/2006/main">
  <p:tag name="NAME" val="CustomIcon"/>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CCm.GP2bVZzKJPsBTnsV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C8U0iMEvjikX9FrsNjv2e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VUahmpXjQ.TRTcyIyeR0H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z8bzmlT7ghf0h1LA1bu1x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LUmqLkiG9.Rn5uoHcII2v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sgifyzhTcLKYAuOltmKlw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ZVtF9kjNjhMkJgxFT6g41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2JRknWbYe8vmzxx4sNBgG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Zgn_4h.Iv.UmQ_2jR_scW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9ZvZMzOeE9ocJHZz3UrrIw"/>
</p:tagLst>
</file>

<file path=ppt/tags/tag6.xml><?xml version="1.0" encoding="utf-8"?>
<p:tagLst xmlns:a="http://schemas.openxmlformats.org/drawingml/2006/main" xmlns:r="http://schemas.openxmlformats.org/officeDocument/2006/relationships" xmlns:p="http://schemas.openxmlformats.org/presentationml/2006/main">
  <p:tag name="NAME" val="CustomIc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PKb3q6EF6begCIKM_xfV5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NW.c8YqhkPDoZ2PMxSNMt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jzW5H8G2O7c4Wm1ZGzL9K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_EAd1q.K.aS8.9l8jjmbR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g2Dv62f6dvBjW8Sea_ks2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B5oNmBQlO3JHamfYpJrBq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QJXLXpweRSgqdJFwzSNq.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Md0B2qVTCtsIJbS4ohCbh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OSMI9ivodldSa1DHjeGvn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LRb0fHq9aS_jeLmprvQxg"/>
</p:tagLst>
</file>

<file path=ppt/tags/tag7.xml><?xml version="1.0" encoding="utf-8"?>
<p:tagLst xmlns:a="http://schemas.openxmlformats.org/drawingml/2006/main" xmlns:r="http://schemas.openxmlformats.org/officeDocument/2006/relationships" xmlns:p="http://schemas.openxmlformats.org/presentationml/2006/main">
  <p:tag name="NAME" val="TrackerNumBlu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qtO8jtvwu5lQEQtZUkxIc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446zSC.fWoEekAvXox7d_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nUv61_rS_8xjQlsurz.9z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WgRu67IeVkA8umbTXfBpB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ggnuFO7cVafBsomyObzbo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MuP2shqrYhTttCqKybCG8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80_N2.WSTpkkHtcXsnLGZ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TCtOh.oP6x19wYPT42Qun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5X2k3ENixiImFFTKpDeRe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rCqSVbG8wwUBN8bFFxsVXA"/>
</p:tagLst>
</file>

<file path=ppt/tags/tag8.xml><?xml version="1.0" encoding="utf-8"?>
<p:tagLst xmlns:a="http://schemas.openxmlformats.org/drawingml/2006/main" xmlns:r="http://schemas.openxmlformats.org/officeDocument/2006/relationships" xmlns:p="http://schemas.openxmlformats.org/presentationml/2006/main">
  <p:tag name="NAME" val="TrackerNumBlu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F2vyAvsDmFtdTpnHot4Ie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RRS6KyjtMdi2tSlaTlPBx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OhGBnPnsGTwT_EtWTgCkx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AiJOipokBwMiOoTed4uku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C_rKubrOR9K73p6PygkcE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B7yGWUYKxt.buncPGaiC9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4yDnxsd56Qp5Nuakl46Qy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hIhH1GBtJgTTfg81tr6T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5zCwxYyTZ4j6kvPsFoTfj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yPhkdgmr02W0yjl54QBqHg"/>
</p:tagLst>
</file>

<file path=ppt/tags/tag9.xml><?xml version="1.0" encoding="utf-8"?>
<p:tagLst xmlns:a="http://schemas.openxmlformats.org/drawingml/2006/main" xmlns:r="http://schemas.openxmlformats.org/officeDocument/2006/relationships" xmlns:p="http://schemas.openxmlformats.org/presentationml/2006/main">
  <p:tag name="NAME" val="TrackerNumBlu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fVukv00eDKjSc86UUFc1W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sh_NfQr0XQDoTRbxdbwi8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K6MNkM5Vg2FcJPbZVakFx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aCob33RpiuxQFYKZ86Rt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wBfVGy5DL8murYloSU5Wh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Rgru2NC1MHy.PqI.vpuym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ubcOKn3gKNiiSAYTjN4rd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zK9SjxkEWpEVCUv64_uVB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opFZxiVVVvQcPQ7plsi.C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Snjz_h5sDn8cKUonxMKcAQ"/>
</p:tagLst>
</file>

<file path=ppt/theme/theme1.xml><?xml version="1.0" encoding="utf-8"?>
<a:theme xmlns:a="http://schemas.openxmlformats.org/drawingml/2006/main" name="4_Textfolie mit Unterpunkten">
  <a:themeElements>
    <a:clrScheme name="TH-Köln-Einfaches Farbklima">
      <a:dk1>
        <a:srgbClr val="000000"/>
      </a:dk1>
      <a:lt1>
        <a:srgbClr val="FFFFFF"/>
      </a:lt1>
      <a:dk2>
        <a:srgbClr val="808080"/>
      </a:dk2>
      <a:lt2>
        <a:srgbClr val="BFBFBF"/>
      </a:lt2>
      <a:accent1>
        <a:srgbClr val="C00009"/>
      </a:accent1>
      <a:accent2>
        <a:srgbClr val="E24300"/>
      </a:accent2>
      <a:accent3>
        <a:srgbClr val="9D167A"/>
      </a:accent3>
      <a:accent4>
        <a:srgbClr val="A00008"/>
      </a:accent4>
      <a:accent5>
        <a:srgbClr val="BB3800"/>
      </a:accent5>
      <a:accent6>
        <a:srgbClr val="740B5C"/>
      </a:accent6>
      <a:hlink>
        <a:srgbClr val="005294"/>
      </a:hlink>
      <a:folHlink>
        <a:srgbClr val="6783B4"/>
      </a:folHlink>
    </a:clrScheme>
    <a:fontScheme name="Office Klassisch 2">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bodyPr/>
      <a:lstStyle/>
      <a:style>
        <a:lnRef idx="1">
          <a:schemeClr val="accent1"/>
        </a:lnRef>
        <a:fillRef idx="3">
          <a:schemeClr val="accent1"/>
        </a:fillRef>
        <a:effectRef idx="2">
          <a:schemeClr val="accent1"/>
        </a:effectRef>
        <a:fontRef idx="minor">
          <a:schemeClr val="lt1"/>
        </a:fontRef>
      </a:style>
    </a:spDef>
    <a:lnDef>
      <a:spPr bwMode="auto">
        <a:prstGeom prst="rect">
          <a:avLst/>
        </a:prstGeom>
        <a:ln w="3175">
          <a:solidFill>
            <a:schemeClr val="tx1"/>
          </a:solidFill>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ChannelId xmlns="d4413727-472a-4fbf-bffc-bd6f9b459bf2" xsi:nil="true"/>
    <NotebookType xmlns="d4413727-472a-4fbf-bffc-bd6f9b459bf2" xsi:nil="true"/>
    <TaxCatchAll xmlns="44eac7be-8aaa-40fa-971a-a40d04a01f27" xsi:nil="true"/>
    <FolderType xmlns="d4413727-472a-4fbf-bffc-bd6f9b459bf2" xsi:nil="true"/>
    <CultureName xmlns="d4413727-472a-4fbf-bffc-bd6f9b459bf2" xsi:nil="true"/>
    <lcf76f155ced4ddcb4097134ff3c332f xmlns="d4413727-472a-4fbf-bffc-bd6f9b459bf2">
      <Terms xmlns="http://schemas.microsoft.com/office/infopath/2007/PartnerControls"/>
    </lcf76f155ced4ddcb4097134ff3c332f>
    <AppVersion xmlns="d4413727-472a-4fbf-bffc-bd6f9b459bf2" xsi:nil="true"/>
    <SharedWithUsers xmlns="44eac7be-8aaa-40fa-971a-a40d04a01f27">
      <UserInfo>
        <DisplayName>Monika Engelen (mengelen)</DisplayName>
        <AccountId>10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089840E63646F4C9D731C228BA9CC05" ma:contentTypeVersion="18" ma:contentTypeDescription="Ein neues Dokument erstellen." ma:contentTypeScope="" ma:versionID="612fc0cf9f54953fbb8ef8a555d578d2">
  <xsd:schema xmlns:xsd="http://www.w3.org/2001/XMLSchema" xmlns:xs="http://www.w3.org/2001/XMLSchema" xmlns:p="http://schemas.microsoft.com/office/2006/metadata/properties" xmlns:ns2="d4413727-472a-4fbf-bffc-bd6f9b459bf2" xmlns:ns3="44eac7be-8aaa-40fa-971a-a40d04a01f27" targetNamespace="http://schemas.microsoft.com/office/2006/metadata/properties" ma:root="true" ma:fieldsID="9f6c8435eab27f4709317a462f46dc37" ns2:_="" ns3:_="">
    <xsd:import namespace="d4413727-472a-4fbf-bffc-bd6f9b459bf2"/>
    <xsd:import namespace="44eac7be-8aaa-40fa-971a-a40d04a01f27"/>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MediaServiceMetadata" minOccurs="0"/>
                <xsd:element ref="ns2:MediaServiceFastMetadata"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413727-472a-4fbf-bffc-bd6f9b459bf2"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14f4afa6-d477-4e7f-9106-51509c4efd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eac7be-8aaa-40fa-971a-a40d04a01f27"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90f8527-705d-44f7-89ed-4fb1b63ef00e}" ma:internalName="TaxCatchAll" ma:showField="CatchAllData" ma:web="44eac7be-8aaa-40fa-971a-a40d04a01f27">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0A683B-448D-482F-94D2-54A00BD52993}">
  <ds:schemaRefs>
    <ds:schemaRef ds:uri="http://schemas.microsoft.com/office/2006/metadata/properties"/>
    <ds:schemaRef ds:uri="http://schemas.microsoft.com/office/infopath/2007/PartnerControls"/>
    <ds:schemaRef ds:uri="d4413727-472a-4fbf-bffc-bd6f9b459bf2"/>
    <ds:schemaRef ds:uri="44eac7be-8aaa-40fa-971a-a40d04a01f27"/>
  </ds:schemaRefs>
</ds:datastoreItem>
</file>

<file path=customXml/itemProps2.xml><?xml version="1.0" encoding="utf-8"?>
<ds:datastoreItem xmlns:ds="http://schemas.openxmlformats.org/officeDocument/2006/customXml" ds:itemID="{09AC7D3D-8771-4513-A9D9-3F700856EED3}">
  <ds:schemaRefs>
    <ds:schemaRef ds:uri="http://schemas.microsoft.com/sharepoint/v3/contenttype/forms"/>
  </ds:schemaRefs>
</ds:datastoreItem>
</file>

<file path=customXml/itemProps3.xml><?xml version="1.0" encoding="utf-8"?>
<ds:datastoreItem xmlns:ds="http://schemas.openxmlformats.org/officeDocument/2006/customXml" ds:itemID="{E7CC0DC2-8200-4A91-B3E1-43EDEF5A12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413727-472a-4fbf-bffc-bd6f9b459bf2"/>
    <ds:schemaRef ds:uri="44eac7be-8aaa-40fa-971a-a40d04a01f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7002</TotalTime>
  <Words>1010</Words>
  <Application>Microsoft Office PowerPoint</Application>
  <DocSecurity>0</DocSecurity>
  <PresentationFormat>On-screen Show (4:3)</PresentationFormat>
  <Paragraphs>176</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4_Textfolie mit Unterpunkten</vt:lpstr>
      <vt:lpstr>Gründungsunterstützung: Pitch-Deck Template</vt:lpstr>
      <vt:lpstr>Die Inhalte des Pitch-Decks für eine Bewerbung sollten 6, idealerweise 9 Aspekte adressieren</vt:lpstr>
      <vt:lpstr>Einstieg / Elevator Pitch Ihrer Geschäftsidee</vt:lpstr>
      <vt:lpstr>Das Problem, das Sie lösen wollen und Ihre Lösung hierfür</vt:lpstr>
      <vt:lpstr>Der Status Quo</vt:lpstr>
      <vt:lpstr>Ihr Projektplan</vt:lpstr>
      <vt:lpstr>Das Team</vt:lpstr>
      <vt:lpstr>Optional: Der Markt</vt:lpstr>
      <vt:lpstr>Optional: Ihr Geschäftsmodell</vt:lpstr>
      <vt:lpstr>Optional: Wettbewerb und Wettbewerbsvorteile </vt:lpstr>
      <vt:lpstr>Für mehr Informationen gerne an uns wenden: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Gründungsunterstützung an der Fakultät 10 Infos und Kontakte</dc:title>
  <dc:subject/>
  <dc:creator>Monika Engelen</dc:creator>
  <cp:keywords/>
  <dc:description/>
  <cp:lastModifiedBy>Author</cp:lastModifiedBy>
  <cp:revision>333</cp:revision>
  <cp:lastPrinted>2022-09-22T07:46:41Z</cp:lastPrinted>
  <dcterms:modified xsi:type="dcterms:W3CDTF">2023-09-19T18:17:22Z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0x010100C089840E63646F4C9D731C228BA9CC05</vt:lpwstr>
  </property>
  <property fmtid="{D5CDD505-2E9C-101B-9397-08002B2CF9AE}" pid="3" name="MediaServiceImageTags">
    <vt:lpwstr/>
  </property>
</Properties>
</file>